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e M" userId="ed05b7d4272f2654" providerId="LiveId" clId="{105173B9-5005-4FCF-8BFF-252D4774C802}"/>
    <pc:docChg chg="custSel addSld modSld sldOrd">
      <pc:chgData name="Jake M" userId="ed05b7d4272f2654" providerId="LiveId" clId="{105173B9-5005-4FCF-8BFF-252D4774C802}" dt="2020-05-18T10:24:35.462" v="6" actId="931"/>
      <pc:docMkLst>
        <pc:docMk/>
      </pc:docMkLst>
      <pc:sldChg chg="new">
        <pc:chgData name="Jake M" userId="ed05b7d4272f2654" providerId="LiveId" clId="{105173B9-5005-4FCF-8BFF-252D4774C802}" dt="2020-05-18T10:24:17.135" v="0" actId="680"/>
        <pc:sldMkLst>
          <pc:docMk/>
          <pc:sldMk cId="806938986" sldId="257"/>
        </pc:sldMkLst>
      </pc:sldChg>
      <pc:sldChg chg="addSp delSp modSp new mod ord">
        <pc:chgData name="Jake M" userId="ed05b7d4272f2654" providerId="LiveId" clId="{105173B9-5005-4FCF-8BFF-252D4774C802}" dt="2020-05-18T10:24:35.462" v="6" actId="931"/>
        <pc:sldMkLst>
          <pc:docMk/>
          <pc:sldMk cId="1069786946" sldId="258"/>
        </pc:sldMkLst>
        <pc:spChg chg="del">
          <ac:chgData name="Jake M" userId="ed05b7d4272f2654" providerId="LiveId" clId="{105173B9-5005-4FCF-8BFF-252D4774C802}" dt="2020-05-18T10:24:27.475" v="4" actId="478"/>
          <ac:spMkLst>
            <pc:docMk/>
            <pc:sldMk cId="1069786946" sldId="258"/>
            <ac:spMk id="2" creationId="{9CA8DE0B-1F53-4CBE-970E-06191F402E98}"/>
          </ac:spMkLst>
        </pc:spChg>
        <pc:spChg chg="del">
          <ac:chgData name="Jake M" userId="ed05b7d4272f2654" providerId="LiveId" clId="{105173B9-5005-4FCF-8BFF-252D4774C802}" dt="2020-05-18T10:24:29.587" v="5" actId="478"/>
          <ac:spMkLst>
            <pc:docMk/>
            <pc:sldMk cId="1069786946" sldId="258"/>
            <ac:spMk id="3" creationId="{9C8CD4F0-384E-41F2-B6E7-EEBBBA31B403}"/>
          </ac:spMkLst>
        </pc:spChg>
        <pc:picChg chg="add mod">
          <ac:chgData name="Jake M" userId="ed05b7d4272f2654" providerId="LiveId" clId="{105173B9-5005-4FCF-8BFF-252D4774C802}" dt="2020-05-18T10:24:35.462" v="6" actId="931"/>
          <ac:picMkLst>
            <pc:docMk/>
            <pc:sldMk cId="1069786946" sldId="258"/>
            <ac:picMk id="5" creationId="{A1AD343E-78FE-440D-9D82-8C0A228745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2AD8D-DDF4-424F-B036-0F9353484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C4E180-92AD-4A37-9897-EABA3F1368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1C537-4453-4C2F-917D-DB877BD2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63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8D5A1-AA02-46DE-A13E-793DFC4E3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5343B-6AFE-4903-8365-68C33AAB7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D910F-1F8D-416C-8B9A-A58D21B0C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8A8A38-A32F-4675-8F8C-5EDF20547F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70D5CD-C26D-4C31-B3F0-2E1EA7B05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00A45-D1E7-41D2-9951-55BAE63B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3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ACDDC-460A-48CE-86D2-A722E62E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7930D-C0D6-4FF8-88D4-F02613F97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1D6BD-39E2-4018-BE8F-7F48B9C0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3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8DEF-D2E2-4DA6-9BF0-4499066CB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EFD48E-B6CA-43FC-865B-DA887AE6D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05ADF-999B-41A1-B610-0E793721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3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B479-10FD-41C0-ABB4-9D252780E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0A0EF-5D5A-49C3-A229-9F12257305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30D55-F5CE-4D8C-B13A-73FB59955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F844D-3F7C-45D3-8D4A-9F3C817F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4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5B1B5-C70C-4FD8-9CFC-AA8B802A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106" y="33548"/>
            <a:ext cx="943328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E568A-AB51-4491-A813-B6EC5E3A0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0348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0C8460-4E41-4641-B757-DB2D309EC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273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BED0FE-CCBD-4E44-A5A6-593A7C0C7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0348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074FB2-B87D-435A-BA70-BDD30A8FA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273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44E21-886E-4F6B-B949-0248DF76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2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8E00-975E-4E0D-B5E1-3B27B3153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05C0B-85FF-4930-A82C-EF60B36BA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78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3EE2B-FBDA-4943-811B-5C45FD530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2971-340E-4407-B25C-1F604F6F0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30220"/>
            <a:ext cx="3932237" cy="10224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ECD93-92E4-4639-BF00-A842C58D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56968-9F62-465B-A149-4BE67DC4D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698"/>
            <a:ext cx="3932237" cy="33162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6CE09-58E3-4500-9870-AFFA9CDB6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F785A-356B-423F-A0E2-A2F4CACED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83567"/>
            <a:ext cx="3932237" cy="10543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9063DA-E7A3-4192-8FCC-B575CD04A4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541177"/>
            <a:ext cx="6172200" cy="53246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EACEA-65AA-47CF-B67D-63FEE6812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37928"/>
            <a:ext cx="3932237" cy="33310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40EE3-93C1-489A-8219-335B2ABDB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684DFF6-F32C-4C0E-B36F-51E257AB275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12E41-1141-4794-953B-AB87E2E7A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82" y="18255"/>
            <a:ext cx="934771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B2D26-CBD0-4AF6-AFF7-CCFE8D690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6190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CCE68-B736-4A2F-AEF9-C681A3EF1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41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150">
          <a:solidFill>
            <a:schemeClr val="tx1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-15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-15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-15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-15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-15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AD343E-78FE-440D-9D82-8C0A228745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78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u="sng" dirty="0" smtClean="0"/>
              <a:t>Florida Afterschool Network</a:t>
            </a:r>
            <a:endParaRPr lang="en-US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594" y="1470438"/>
            <a:ext cx="3377487" cy="2415762"/>
          </a:xfrm>
        </p:spPr>
      </p:pic>
      <p:sp>
        <p:nvSpPr>
          <p:cNvPr id="6" name="AutoShape 2" descr="Our Networks - GSAN"/>
          <p:cNvSpPr>
            <a:spLocks noChangeAspect="1" noChangeArrowheads="1"/>
          </p:cNvSpPr>
          <p:nvPr/>
        </p:nvSpPr>
        <p:spPr bwMode="auto">
          <a:xfrm>
            <a:off x="155575" y="-693738"/>
            <a:ext cx="3105150" cy="145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Our Networks - GSAN"/>
          <p:cNvSpPr>
            <a:spLocks noChangeAspect="1" noChangeArrowheads="1"/>
          </p:cNvSpPr>
          <p:nvPr/>
        </p:nvSpPr>
        <p:spPr bwMode="auto">
          <a:xfrm>
            <a:off x="307975" y="-541338"/>
            <a:ext cx="3105150" cy="145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881" y="4387215"/>
            <a:ext cx="31242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7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5F593-5EEF-45F8-B56B-74447E01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u="sng" dirty="0" smtClean="0"/>
              <a:t>Florida Afterschool Quality Standards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39D79-95D0-4337-9DC3-891BBF8E1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standards are organized in seven (7) categories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Administration and Organization</a:t>
            </a:r>
          </a:p>
          <a:p>
            <a:r>
              <a:rPr lang="en-US" dirty="0"/>
              <a:t>Program Management and Staff</a:t>
            </a:r>
          </a:p>
          <a:p>
            <a:r>
              <a:rPr lang="en-US" dirty="0"/>
              <a:t>Communication and Interaction</a:t>
            </a:r>
          </a:p>
          <a:p>
            <a:r>
              <a:rPr lang="en-US" dirty="0"/>
              <a:t>Program Structure and Activities</a:t>
            </a:r>
          </a:p>
          <a:p>
            <a:r>
              <a:rPr lang="en-US" dirty="0"/>
              <a:t>Health, Safety and Nutrition</a:t>
            </a:r>
          </a:p>
          <a:p>
            <a:r>
              <a:rPr lang="en-US" dirty="0"/>
              <a:t>Program Environment</a:t>
            </a:r>
          </a:p>
          <a:p>
            <a:r>
              <a:rPr lang="en-US" dirty="0"/>
              <a:t>Family and Community Involvement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485632" y="1554479"/>
            <a:ext cx="2670048" cy="4458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908" y="1661909"/>
            <a:ext cx="2483037" cy="420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b="1" u="sng" dirty="0" smtClean="0"/>
              <a:t>Afterschool &amp; Summer Learning 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State of Afterschool &amp; Summer Learning in Florida Report</a:t>
            </a:r>
          </a:p>
          <a:p>
            <a:r>
              <a:rPr lang="en-US" dirty="0" smtClean="0"/>
              <a:t>Benefits of Afterschool</a:t>
            </a:r>
          </a:p>
          <a:p>
            <a:pPr lvl="1"/>
            <a:r>
              <a:rPr lang="en-US" dirty="0" smtClean="0"/>
              <a:t>Mental Health</a:t>
            </a:r>
          </a:p>
          <a:p>
            <a:pPr lvl="1"/>
            <a:r>
              <a:rPr lang="en-US" dirty="0"/>
              <a:t>Increase School Attendance </a:t>
            </a:r>
            <a:endParaRPr lang="en-US" dirty="0" smtClean="0"/>
          </a:p>
          <a:p>
            <a:pPr lvl="1"/>
            <a:r>
              <a:rPr lang="en-US" dirty="0" smtClean="0"/>
              <a:t>Decrease Risky Behavior</a:t>
            </a:r>
          </a:p>
          <a:p>
            <a:pPr lvl="1"/>
            <a:r>
              <a:rPr lang="en-US" dirty="0" smtClean="0"/>
              <a:t>Preventing Summer Slide</a:t>
            </a:r>
          </a:p>
          <a:p>
            <a:pPr lvl="1"/>
            <a:r>
              <a:rPr lang="en-US" dirty="0" smtClean="0"/>
              <a:t>Creating Tomorrow’s Workforce</a:t>
            </a:r>
          </a:p>
          <a:p>
            <a:pPr lvl="1"/>
            <a:r>
              <a:rPr lang="en-US" dirty="0" smtClean="0"/>
              <a:t>Supporting working families with a Safe place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964424" y="2084832"/>
            <a:ext cx="3145536" cy="39959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558" y="2219705"/>
            <a:ext cx="2865670" cy="370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25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b="1" u="sng" dirty="0" smtClean="0"/>
              <a:t>Afterschool &amp; Summer Learning 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State of Afterschool &amp; Summer Learning in Florida Report</a:t>
            </a:r>
          </a:p>
          <a:p>
            <a:r>
              <a:rPr lang="en-US" dirty="0" smtClean="0"/>
              <a:t>Connections to decreasing </a:t>
            </a:r>
            <a:br>
              <a:rPr lang="en-US" dirty="0" smtClean="0"/>
            </a:br>
            <a:r>
              <a:rPr lang="en-US" dirty="0" smtClean="0"/>
              <a:t>Juvenile Crime &amp; Child Welfare 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14616" y="2084831"/>
            <a:ext cx="3895344" cy="3840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036" y="2256217"/>
            <a:ext cx="3589728" cy="342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3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/>
              <a:t>STEM &amp; Entrepreneurship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23" y="2098117"/>
            <a:ext cx="4130802" cy="1214456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402" y="3556139"/>
            <a:ext cx="5028778" cy="25064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943" y="1581912"/>
            <a:ext cx="3980329" cy="3044952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6679941" y="2020824"/>
            <a:ext cx="0" cy="4288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703" y="4626864"/>
            <a:ext cx="2939169" cy="92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469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74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Avenir Next LT Pro Light</vt:lpstr>
      <vt:lpstr>Calibri</vt:lpstr>
      <vt:lpstr>Office Theme</vt:lpstr>
      <vt:lpstr>PowerPoint Presentation</vt:lpstr>
      <vt:lpstr>Florida Afterschool Network</vt:lpstr>
      <vt:lpstr>Florida Afterschool Quality Standards</vt:lpstr>
      <vt:lpstr>Afterschool &amp; Summer Learning </vt:lpstr>
      <vt:lpstr>Afterschool &amp; Summer Learning </vt:lpstr>
      <vt:lpstr>STEM &amp; Entrepreneurship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Windwood Communications</dc:creator>
  <cp:lastModifiedBy>Brian Hickey</cp:lastModifiedBy>
  <cp:revision>7</cp:revision>
  <dcterms:created xsi:type="dcterms:W3CDTF">2020-05-18T09:58:58Z</dcterms:created>
  <dcterms:modified xsi:type="dcterms:W3CDTF">2020-10-26T16:35:58Z</dcterms:modified>
</cp:coreProperties>
</file>