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67" r:id="rId3"/>
    <p:sldId id="258" r:id="rId4"/>
    <p:sldId id="259" r:id="rId5"/>
    <p:sldId id="261" r:id="rId6"/>
    <p:sldId id="278" r:id="rId7"/>
    <p:sldId id="260" r:id="rId8"/>
    <p:sldId id="262" r:id="rId9"/>
    <p:sldId id="277" r:id="rId10"/>
    <p:sldId id="263" r:id="rId11"/>
    <p:sldId id="279" r:id="rId12"/>
    <p:sldId id="275" r:id="rId13"/>
  </p:sldIdLst>
  <p:sldSz cx="18288000" cy="10287000"/>
  <p:notesSz cx="6858000" cy="9144000"/>
  <p:defaultTex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40" userDrawn="1">
          <p15:clr>
            <a:srgbClr val="A4A3A4"/>
          </p15:clr>
        </p15:guide>
        <p15:guide id="2" pos="57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51" autoAdjust="0"/>
    <p:restoredTop sz="94660"/>
  </p:normalViewPr>
  <p:slideViewPr>
    <p:cSldViewPr snapToGrid="0" snapToObjects="1">
      <p:cViewPr varScale="1">
        <p:scale>
          <a:sx n="71" d="100"/>
          <a:sy n="71" d="100"/>
        </p:scale>
        <p:origin x="84" y="150"/>
      </p:cViewPr>
      <p:guideLst>
        <p:guide orient="horz" pos="3240"/>
        <p:guide pos="57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41D7B1-980C-46B0-AC2F-F49EEE7594EE}" type="datetimeFigureOut">
              <a:rPr lang="en-US" smtClean="0"/>
              <a:t>3/10/2020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6984A0-E356-426C-8884-C51C1B31DD2B}" type="slidenum">
              <a:rPr lang="en-US" smtClean="0"/>
              <a:t>‹#›</a:t>
            </a:fld>
            <a:endParaRPr lang="en-US"/>
          </a:p>
        </p:txBody>
      </p:sp>
    </p:spTree>
    <p:extLst>
      <p:ext uri="{BB962C8B-B14F-4D97-AF65-F5344CB8AC3E}">
        <p14:creationId xmlns:p14="http://schemas.microsoft.com/office/powerpoint/2010/main" val="41238427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many of you have accessed the Office of Early Learning website and the resources available on standards for young children?</a:t>
            </a:r>
            <a:endParaRPr lang="en-US" dirty="0"/>
          </a:p>
        </p:txBody>
      </p:sp>
      <p:sp>
        <p:nvSpPr>
          <p:cNvPr id="4" name="Slide Number Placeholder 3"/>
          <p:cNvSpPr>
            <a:spLocks noGrp="1"/>
          </p:cNvSpPr>
          <p:nvPr>
            <p:ph type="sldNum" sz="quarter" idx="10"/>
          </p:nvPr>
        </p:nvSpPr>
        <p:spPr/>
        <p:txBody>
          <a:bodyPr/>
          <a:lstStyle/>
          <a:p>
            <a:fld id="{6F6984A0-E356-426C-8884-C51C1B31DD2B}" type="slidenum">
              <a:rPr lang="en-US" smtClean="0"/>
              <a:t>8</a:t>
            </a:fld>
            <a:endParaRPr lang="en-US"/>
          </a:p>
        </p:txBody>
      </p:sp>
    </p:spTree>
    <p:extLst>
      <p:ext uri="{BB962C8B-B14F-4D97-AF65-F5344CB8AC3E}">
        <p14:creationId xmlns:p14="http://schemas.microsoft.com/office/powerpoint/2010/main" val="10857385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wmf"/><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4.pn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7" name="Title 1"/>
          <p:cNvSpPr>
            <a:spLocks noGrp="1"/>
          </p:cNvSpPr>
          <p:nvPr>
            <p:ph type="ctrTitle"/>
          </p:nvPr>
        </p:nvSpPr>
        <p:spPr>
          <a:xfrm>
            <a:off x="219073" y="7082232"/>
            <a:ext cx="11073039" cy="1339873"/>
          </a:xfrm>
        </p:spPr>
        <p:txBody>
          <a:bodyPr>
            <a:noAutofit/>
          </a:bodyPr>
          <a:lstStyle>
            <a:lvl1pPr>
              <a:defRPr sz="4200"/>
            </a:lvl1pPr>
          </a:lstStyle>
          <a:p>
            <a:r>
              <a:rPr lang="en-US" dirty="0" smtClean="0"/>
              <a:t>Click to edit Master title style</a:t>
            </a:r>
            <a:endParaRPr dirty="0"/>
          </a:p>
        </p:txBody>
      </p:sp>
      <p:sp>
        <p:nvSpPr>
          <p:cNvPr id="19" name="Subtitle 2"/>
          <p:cNvSpPr>
            <a:spLocks noGrp="1"/>
          </p:cNvSpPr>
          <p:nvPr>
            <p:ph type="subTitle" idx="1"/>
          </p:nvPr>
        </p:nvSpPr>
        <p:spPr>
          <a:xfrm>
            <a:off x="219072" y="8661404"/>
            <a:ext cx="11073039" cy="1502130"/>
          </a:xfrm>
        </p:spPr>
        <p:txBody>
          <a:bodyPr>
            <a:normAutofit/>
          </a:bodyPr>
          <a:lstStyle>
            <a:lvl1pPr marL="0" indent="0" algn="l">
              <a:spcBef>
                <a:spcPts val="300"/>
              </a:spcBef>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21" name="Date Placeholder 3"/>
          <p:cNvSpPr>
            <a:spLocks noGrp="1"/>
          </p:cNvSpPr>
          <p:nvPr>
            <p:ph type="dt" sz="half" idx="10"/>
          </p:nvPr>
        </p:nvSpPr>
        <p:spPr>
          <a:xfrm>
            <a:off x="15591092" y="9339408"/>
            <a:ext cx="2428844" cy="845324"/>
          </a:xfrm>
        </p:spPr>
        <p:txBody>
          <a:bodyPr/>
          <a:lstStyle>
            <a:lvl1pPr algn="r">
              <a:defRPr/>
            </a:lvl1pPr>
          </a:lstStyle>
          <a:p>
            <a:fld id="{D728701E-CAF4-4159-9B3E-41C86DFFA30D}" type="datetimeFigureOut">
              <a:rPr lang="en-US" smtClean="0"/>
              <a:pPr/>
              <a:t>3/10/2020</a:t>
            </a:fld>
            <a:endParaRPr lang="en-US" dirty="0"/>
          </a:p>
        </p:txBody>
      </p:sp>
      <p:sp>
        <p:nvSpPr>
          <p:cNvPr id="22" name="Footer Placeholder 4"/>
          <p:cNvSpPr>
            <a:spLocks noGrp="1"/>
          </p:cNvSpPr>
          <p:nvPr>
            <p:ph type="ftr" sz="quarter" idx="11"/>
          </p:nvPr>
        </p:nvSpPr>
        <p:spPr>
          <a:xfrm>
            <a:off x="11417785" y="9339408"/>
            <a:ext cx="3938933" cy="845324"/>
          </a:xfrm>
        </p:spPr>
        <p:txBody>
          <a:bodyPr/>
          <a:lstStyle>
            <a:lvl1pPr algn="r">
              <a:defRPr/>
            </a:lvl1pPr>
          </a:lstStyle>
          <a:p>
            <a:endParaRPr lang="en-US" dirty="0"/>
          </a:p>
        </p:txBody>
      </p:sp>
      <p:sp>
        <p:nvSpPr>
          <p:cNvPr id="23" name="Rectangle 22"/>
          <p:cNvSpPr/>
          <p:nvPr userDrawn="1"/>
        </p:nvSpPr>
        <p:spPr>
          <a:xfrm>
            <a:off x="219074" y="228601"/>
            <a:ext cx="11073039" cy="6614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aseline="-25000" dirty="0"/>
          </a:p>
        </p:txBody>
      </p:sp>
      <p:sp>
        <p:nvSpPr>
          <p:cNvPr id="26" name="TextBox 25"/>
          <p:cNvSpPr txBox="1"/>
          <p:nvPr userDrawn="1"/>
        </p:nvSpPr>
        <p:spPr>
          <a:xfrm>
            <a:off x="424891" y="174812"/>
            <a:ext cx="413309" cy="835152"/>
          </a:xfrm>
          <a:prstGeom prst="rect">
            <a:avLst/>
          </a:prstGeom>
          <a:noFill/>
        </p:spPr>
        <p:txBody>
          <a:bodyPr wrap="square" lIns="0" tIns="0" rIns="0" bIns="0" rtlCol="0">
            <a:spAutoFit/>
          </a:bodyPr>
          <a:lstStyle/>
          <a:p>
            <a:r>
              <a:rPr sz="5400" b="1" dirty="0">
                <a:solidFill>
                  <a:schemeClr val="accent1">
                    <a:lumMod val="60000"/>
                    <a:lumOff val="40000"/>
                  </a:schemeClr>
                </a:solidFill>
              </a:rPr>
              <a:t>+</a:t>
            </a:r>
          </a:p>
        </p:txBody>
      </p:sp>
      <p:sp>
        <p:nvSpPr>
          <p:cNvPr id="27" name="Rectangle 26"/>
          <p:cNvSpPr/>
          <p:nvPr userDrawn="1"/>
        </p:nvSpPr>
        <p:spPr>
          <a:xfrm>
            <a:off x="11417785" y="228601"/>
            <a:ext cx="3242921" cy="323016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7"/>
          <p:cNvGrpSpPr/>
          <p:nvPr userDrawn="1"/>
        </p:nvGrpSpPr>
        <p:grpSpPr>
          <a:xfrm>
            <a:off x="14777357" y="228600"/>
            <a:ext cx="3259139" cy="3230166"/>
            <a:chOff x="6802438" y="228601"/>
            <a:chExt cx="2067688" cy="2049307"/>
          </a:xfrm>
        </p:grpSpPr>
        <p:sp>
          <p:nvSpPr>
            <p:cNvPr id="24" name="Rectangle 23"/>
            <p:cNvSpPr/>
            <p:nvPr userDrawn="1"/>
          </p:nvSpPr>
          <p:spPr>
            <a:xfrm>
              <a:off x="6802438" y="228601"/>
              <a:ext cx="2057400" cy="20493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30" name="Picture 29" descr="bigstock-Happy-group-of-school-kids-hav-49977257.jpg"/>
            <p:cNvPicPr>
              <a:picLocks noChangeAspect="1"/>
            </p:cNvPicPr>
            <p:nvPr userDrawn="1"/>
          </p:nvPicPr>
          <p:blipFill rotWithShape="1">
            <a:blip r:embed="rId3" cstate="email">
              <a:extLst>
                <a:ext uri="{28A0092B-C50C-407E-A947-70E740481C1C}">
                  <a14:useLocalDpi xmlns:a14="http://schemas.microsoft.com/office/drawing/2010/main" val="0"/>
                </a:ext>
              </a:extLst>
            </a:blip>
            <a:srcRect l="10337" t="10609" r="38294" b="9818"/>
            <a:stretch/>
          </p:blipFill>
          <p:spPr>
            <a:xfrm>
              <a:off x="6802439" y="228601"/>
              <a:ext cx="2067687" cy="2049307"/>
            </a:xfrm>
            <a:prstGeom prst="rect">
              <a:avLst/>
            </a:prstGeom>
          </p:spPr>
        </p:pic>
      </p:grpSp>
      <p:grpSp>
        <p:nvGrpSpPr>
          <p:cNvPr id="14" name="Group 13"/>
          <p:cNvGrpSpPr/>
          <p:nvPr userDrawn="1"/>
        </p:nvGrpSpPr>
        <p:grpSpPr>
          <a:xfrm>
            <a:off x="11417785" y="3600014"/>
            <a:ext cx="3242921" cy="3242919"/>
            <a:chOff x="12593018" y="3600014"/>
            <a:chExt cx="2067688" cy="2067687"/>
          </a:xfrm>
        </p:grpSpPr>
        <p:sp>
          <p:nvSpPr>
            <p:cNvPr id="25" name="Rectangle 24"/>
            <p:cNvSpPr/>
            <p:nvPr userDrawn="1"/>
          </p:nvSpPr>
          <p:spPr>
            <a:xfrm>
              <a:off x="12593018" y="3600014"/>
              <a:ext cx="2057400" cy="20493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pic>
          <p:nvPicPr>
            <p:cNvPr id="31" name="Picture 30" descr="bigstock-Little-African-American-Baby-B-33524453.jpg"/>
            <p:cNvPicPr>
              <a:picLocks noChangeAspect="1"/>
            </p:cNvPicPr>
            <p:nvPr userDrawn="1"/>
          </p:nvPicPr>
          <p:blipFill rotWithShape="1">
            <a:blip r:embed="rId4" cstate="email">
              <a:extLst>
                <a:ext uri="{28A0092B-C50C-407E-A947-70E740481C1C}">
                  <a14:useLocalDpi xmlns:a14="http://schemas.microsoft.com/office/drawing/2010/main" val="0"/>
                </a:ext>
              </a:extLst>
            </a:blip>
            <a:srcRect l="8006" t="10359" r="32495" b="399"/>
            <a:stretch/>
          </p:blipFill>
          <p:spPr>
            <a:xfrm>
              <a:off x="12593019" y="3600014"/>
              <a:ext cx="2067687" cy="2067687"/>
            </a:xfrm>
            <a:prstGeom prst="rect">
              <a:avLst/>
            </a:prstGeom>
          </p:spPr>
        </p:pic>
      </p:grpSp>
      <p:grpSp>
        <p:nvGrpSpPr>
          <p:cNvPr id="13" name="Group 12"/>
          <p:cNvGrpSpPr/>
          <p:nvPr userDrawn="1"/>
        </p:nvGrpSpPr>
        <p:grpSpPr>
          <a:xfrm>
            <a:off x="14777359" y="3600014"/>
            <a:ext cx="3259137" cy="3246317"/>
            <a:chOff x="6802438" y="2377441"/>
            <a:chExt cx="2057400" cy="2049307"/>
          </a:xfrm>
        </p:grpSpPr>
        <p:sp>
          <p:nvSpPr>
            <p:cNvPr id="28" name="Rectangle 27"/>
            <p:cNvSpPr/>
            <p:nvPr userDrawn="1"/>
          </p:nvSpPr>
          <p:spPr>
            <a:xfrm>
              <a:off x="6802438" y="2377441"/>
              <a:ext cx="2057400" cy="20493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32" name="Picture 31" descr="BKCW_logoWhite-01.png"/>
            <p:cNvPicPr>
              <a:picLocks noChangeAspect="1"/>
            </p:cNvPicPr>
            <p:nvPr userDrawn="1"/>
          </p:nvPicPr>
          <p:blipFill>
            <a:blip r:embed="rId5" cstate="print"/>
            <a:stretch>
              <a:fillRect/>
            </a:stretch>
          </p:blipFill>
          <p:spPr>
            <a:xfrm>
              <a:off x="6802438" y="2824607"/>
              <a:ext cx="2046946" cy="1117201"/>
            </a:xfrm>
            <a:prstGeom prst="rect">
              <a:avLst/>
            </a:prstGeom>
          </p:spPr>
        </p:pic>
      </p:grpSp>
      <p:graphicFrame>
        <p:nvGraphicFramePr>
          <p:cNvPr id="48" name="Object 47"/>
          <p:cNvGraphicFramePr>
            <a:graphicFrameLocks noChangeAspect="1"/>
          </p:cNvGraphicFramePr>
          <p:nvPr userDrawn="1">
            <p:extLst>
              <p:ext uri="{D42A27DB-BD31-4B8C-83A1-F6EECF244321}">
                <p14:modId xmlns:p14="http://schemas.microsoft.com/office/powerpoint/2010/main" val="2678505411"/>
              </p:ext>
            </p:extLst>
          </p:nvPr>
        </p:nvGraphicFramePr>
        <p:xfrm>
          <a:off x="219075" y="228601"/>
          <a:ext cx="11085054" cy="6614332"/>
        </p:xfrm>
        <a:graphic>
          <a:graphicData uri="http://schemas.openxmlformats.org/presentationml/2006/ole">
            <mc:AlternateContent xmlns:mc="http://schemas.openxmlformats.org/markup-compatibility/2006">
              <mc:Choice xmlns:v="urn:schemas-microsoft-com:vml" Requires="v">
                <p:oleObj spid="_x0000_s1050" name="Image" r:id="rId6" imgW="14767920" imgH="8812440" progId="Photoshop.Image.18">
                  <p:embed/>
                </p:oleObj>
              </mc:Choice>
              <mc:Fallback>
                <p:oleObj name="Image" r:id="rId6" imgW="14767920" imgH="8812440" progId="Photoshop.Image.18">
                  <p:embed/>
                  <p:pic>
                    <p:nvPicPr>
                      <p:cNvPr id="0" name=""/>
                      <p:cNvPicPr/>
                      <p:nvPr/>
                    </p:nvPicPr>
                    <p:blipFill>
                      <a:blip r:embed="rId7"/>
                      <a:stretch>
                        <a:fillRect/>
                      </a:stretch>
                    </p:blipFill>
                    <p:spPr>
                      <a:xfrm>
                        <a:off x="219075" y="228601"/>
                        <a:ext cx="11085054" cy="6614332"/>
                      </a:xfrm>
                      <a:prstGeom prst="rect">
                        <a:avLst/>
                      </a:prstGeom>
                    </p:spPr>
                  </p:pic>
                </p:oleObj>
              </mc:Fallback>
            </mc:AlternateContent>
          </a:graphicData>
        </a:graphic>
      </p:graphicFrame>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16333694" y="423861"/>
            <a:ext cx="1371600" cy="2400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700"/>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D728701E-CAF4-4159-9B3E-41C86DFFA30D}" type="datetimeFigureOut">
              <a:rPr lang="en-US" smtClean="0"/>
              <a:pPr/>
              <a:t>3/10/2020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pPr/>
              <a:t>‹#›</a:t>
            </a:fld>
            <a:endParaRPr lang="en-US"/>
          </a:p>
        </p:txBody>
      </p:sp>
      <p:sp>
        <p:nvSpPr>
          <p:cNvPr id="12" name="Content Placeholder 2"/>
          <p:cNvSpPr>
            <a:spLocks noGrp="1"/>
          </p:cNvSpPr>
          <p:nvPr>
            <p:ph sz="half" idx="17"/>
          </p:nvPr>
        </p:nvSpPr>
        <p:spPr>
          <a:xfrm>
            <a:off x="1005842" y="2978945"/>
            <a:ext cx="7314827" cy="2948940"/>
          </a:xfrm>
        </p:spPr>
        <p:txBody>
          <a:bodyPr>
            <a:normAutofit/>
          </a:bodyPr>
          <a:lstStyle>
            <a:lvl1pPr>
              <a:defRPr sz="2700"/>
            </a:lvl1pPr>
            <a:lvl2pPr>
              <a:defRPr sz="2700"/>
            </a:lvl2pPr>
            <a:lvl3pPr>
              <a:defRPr sz="27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Content Placeholder 2"/>
          <p:cNvSpPr>
            <a:spLocks noGrp="1"/>
          </p:cNvSpPr>
          <p:nvPr>
            <p:ph sz="half" idx="18"/>
          </p:nvPr>
        </p:nvSpPr>
        <p:spPr>
          <a:xfrm>
            <a:off x="1005842" y="6247448"/>
            <a:ext cx="7314827" cy="2948940"/>
          </a:xfrm>
        </p:spPr>
        <p:txBody>
          <a:bodyPr>
            <a:normAutofit/>
          </a:bodyPr>
          <a:lstStyle>
            <a:lvl1pPr>
              <a:defRPr sz="2700"/>
            </a:lvl1pPr>
            <a:lvl2pPr>
              <a:defRPr sz="2700"/>
            </a:lvl2pPr>
            <a:lvl3pPr>
              <a:defRPr sz="27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5" name="Content Placeholder 2"/>
          <p:cNvSpPr>
            <a:spLocks noGrp="1"/>
          </p:cNvSpPr>
          <p:nvPr>
            <p:ph sz="half" idx="1"/>
          </p:nvPr>
        </p:nvSpPr>
        <p:spPr>
          <a:xfrm>
            <a:off x="8820150" y="2978945"/>
            <a:ext cx="7315200" cy="2948940"/>
          </a:xfrm>
        </p:spPr>
        <p:txBody>
          <a:bodyPr>
            <a:normAutofit/>
          </a:bodyPr>
          <a:lstStyle>
            <a:lvl1pPr>
              <a:defRPr sz="2700"/>
            </a:lvl1pPr>
            <a:lvl2pPr>
              <a:defRPr sz="2700"/>
            </a:lvl2pPr>
            <a:lvl3pPr>
              <a:defRPr sz="27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6" name="Content Placeholder 2"/>
          <p:cNvSpPr>
            <a:spLocks noGrp="1"/>
          </p:cNvSpPr>
          <p:nvPr>
            <p:ph sz="half" idx="16"/>
          </p:nvPr>
        </p:nvSpPr>
        <p:spPr>
          <a:xfrm>
            <a:off x="8820150" y="6254496"/>
            <a:ext cx="7315200" cy="2948940"/>
          </a:xfrm>
        </p:spPr>
        <p:txBody>
          <a:bodyPr>
            <a:normAutofit/>
          </a:bodyPr>
          <a:lstStyle>
            <a:lvl1pPr>
              <a:defRPr sz="2700"/>
            </a:lvl1pPr>
            <a:lvl2pPr>
              <a:defRPr sz="2700"/>
            </a:lvl2pPr>
            <a:lvl3pPr>
              <a:defRPr sz="27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16333694" y="423861"/>
            <a:ext cx="1371600" cy="2400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700"/>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D728701E-CAF4-4159-9B3E-41C86DFFA30D}" type="datetimeFigureOut">
              <a:rPr lang="en-US" smtClean="0"/>
              <a:pPr/>
              <a:t>3/10/2020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2F1D00-BD13-4404-86B0-79703945A0A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16333694" y="423861"/>
            <a:ext cx="1371600" cy="4533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700"/>
          </a:p>
        </p:txBody>
      </p:sp>
      <p:sp>
        <p:nvSpPr>
          <p:cNvPr id="2" name="Date Placeholder 1"/>
          <p:cNvSpPr>
            <a:spLocks noGrp="1"/>
          </p:cNvSpPr>
          <p:nvPr>
            <p:ph type="dt" sz="half" idx="10"/>
          </p:nvPr>
        </p:nvSpPr>
        <p:spPr/>
        <p:txBody>
          <a:bodyPr/>
          <a:lstStyle/>
          <a:p>
            <a:fld id="{D728701E-CAF4-4159-9B3E-41C86DFFA30D}" type="datetimeFigureOut">
              <a:rPr lang="en-US" smtClean="0"/>
              <a:pPr/>
              <a:t>3/10/2020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2F1D00-BD13-4404-86B0-79703945A0A7}"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565153" y="342900"/>
            <a:ext cx="6902450" cy="95178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700"/>
          </a:p>
        </p:txBody>
      </p:sp>
      <p:sp>
        <p:nvSpPr>
          <p:cNvPr id="2" name="Title 1"/>
          <p:cNvSpPr>
            <a:spLocks noGrp="1"/>
          </p:cNvSpPr>
          <p:nvPr>
            <p:ph type="title"/>
          </p:nvPr>
        </p:nvSpPr>
        <p:spPr>
          <a:xfrm>
            <a:off x="761111" y="3857625"/>
            <a:ext cx="6510528" cy="1743075"/>
          </a:xfrm>
        </p:spPr>
        <p:txBody>
          <a:bodyPr anchor="b">
            <a:normAutofit/>
          </a:bodyPr>
          <a:lstStyle>
            <a:lvl1pPr algn="l">
              <a:defRPr sz="3900" b="0">
                <a:solidFill>
                  <a:schemeClr val="bg1"/>
                </a:solidFill>
              </a:defRPr>
            </a:lvl1pPr>
          </a:lstStyle>
          <a:p>
            <a:r>
              <a:rPr lang="en-US" smtClean="0"/>
              <a:t>Click to edit Master title style</a:t>
            </a:r>
            <a:endParaRPr dirty="0"/>
          </a:p>
        </p:txBody>
      </p:sp>
      <p:sp>
        <p:nvSpPr>
          <p:cNvPr id="3" name="Content Placeholder 2"/>
          <p:cNvSpPr>
            <a:spLocks noGrp="1"/>
          </p:cNvSpPr>
          <p:nvPr>
            <p:ph idx="1"/>
          </p:nvPr>
        </p:nvSpPr>
        <p:spPr>
          <a:xfrm>
            <a:off x="8337553" y="409577"/>
            <a:ext cx="9194798" cy="8779670"/>
          </a:xfrm>
        </p:spPr>
        <p:txBody>
          <a:bodyPr>
            <a:normAutofit/>
          </a:bodyPr>
          <a:lstStyle>
            <a:lvl1pPr>
              <a:defRPr sz="2700"/>
            </a:lvl1pPr>
            <a:lvl2pPr>
              <a:defRPr sz="2700"/>
            </a:lvl2pPr>
            <a:lvl3pPr>
              <a:defRPr sz="2700"/>
            </a:lvl3pPr>
            <a:lvl4pPr>
              <a:defRPr sz="2700"/>
            </a:lvl4pPr>
            <a:lvl5pPr>
              <a:defRPr sz="2700"/>
            </a:lvl5pPr>
            <a:lvl6pPr>
              <a:defRPr sz="3000"/>
            </a:lvl6pPr>
            <a:lvl7pPr>
              <a:defRPr sz="3000"/>
            </a:lvl7pPr>
            <a:lvl8pPr>
              <a:defRPr sz="3000"/>
            </a:lvl8pPr>
            <a:lvl9pPr>
              <a:defRPr sz="3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762186" y="5600702"/>
            <a:ext cx="6510528" cy="3588545"/>
          </a:xfrm>
        </p:spPr>
        <p:txBody>
          <a:bodyPr/>
          <a:lstStyle>
            <a:lvl1pPr marL="0" indent="0">
              <a:spcBef>
                <a:spcPts val="900"/>
              </a:spcBef>
              <a:buNone/>
              <a:defRPr sz="2100">
                <a:solidFill>
                  <a:schemeClr val="bg1"/>
                </a:solidFill>
              </a:defRPr>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smtClean="0"/>
              <a:t>Click to edit Master text styles</a:t>
            </a:r>
          </a:p>
        </p:txBody>
      </p:sp>
      <p:sp>
        <p:nvSpPr>
          <p:cNvPr id="5" name="Date Placeholder 4"/>
          <p:cNvSpPr>
            <a:spLocks noGrp="1"/>
          </p:cNvSpPr>
          <p:nvPr>
            <p:ph type="dt" sz="half" idx="10"/>
          </p:nvPr>
        </p:nvSpPr>
        <p:spPr>
          <a:xfrm>
            <a:off x="14782801" y="9635380"/>
            <a:ext cx="3074894" cy="547688"/>
          </a:xfrm>
        </p:spPr>
        <p:txBody>
          <a:bodyPr/>
          <a:lstStyle/>
          <a:p>
            <a:fld id="{D728701E-CAF4-4159-9B3E-41C86DFFA30D}" type="datetimeFigureOut">
              <a:rPr lang="en-US" smtClean="0"/>
              <a:pPr/>
              <a:t>3/10/2020</a:t>
            </a:fld>
            <a:endParaRPr lang="en-US"/>
          </a:p>
        </p:txBody>
      </p:sp>
      <p:sp>
        <p:nvSpPr>
          <p:cNvPr id="6" name="Footer Placeholder 5"/>
          <p:cNvSpPr>
            <a:spLocks noGrp="1"/>
          </p:cNvSpPr>
          <p:nvPr>
            <p:ph type="ftr" sz="quarter" idx="11"/>
          </p:nvPr>
        </p:nvSpPr>
        <p:spPr>
          <a:xfrm>
            <a:off x="7718612" y="9635380"/>
            <a:ext cx="6633882" cy="547688"/>
          </a:xfrm>
        </p:spPr>
        <p:txBody>
          <a:bodyPr/>
          <a:lstStyle/>
          <a:p>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16333694" y="423861"/>
            <a:ext cx="1371600" cy="4533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700"/>
          </a:p>
        </p:txBody>
      </p:sp>
      <p:sp>
        <p:nvSpPr>
          <p:cNvPr id="2" name="Title 1"/>
          <p:cNvSpPr>
            <a:spLocks noGrp="1"/>
          </p:cNvSpPr>
          <p:nvPr>
            <p:ph type="title"/>
          </p:nvPr>
        </p:nvSpPr>
        <p:spPr>
          <a:xfrm>
            <a:off x="8338808" y="4686300"/>
            <a:ext cx="7796544" cy="1307307"/>
          </a:xfrm>
        </p:spPr>
        <p:txBody>
          <a:bodyPr anchor="b">
            <a:normAutofit/>
          </a:bodyPr>
          <a:lstStyle>
            <a:lvl1pPr algn="l">
              <a:defRPr sz="3900" b="0"/>
            </a:lvl1pPr>
          </a:lstStyle>
          <a:p>
            <a:r>
              <a:rPr lang="en-US" smtClean="0"/>
              <a:t>Click to edit Master title style</a:t>
            </a:r>
            <a:endParaRPr/>
          </a:p>
        </p:txBody>
      </p:sp>
      <p:sp>
        <p:nvSpPr>
          <p:cNvPr id="3" name="Picture Placeholder 2"/>
          <p:cNvSpPr>
            <a:spLocks noGrp="1"/>
          </p:cNvSpPr>
          <p:nvPr>
            <p:ph type="pic" idx="1"/>
          </p:nvPr>
        </p:nvSpPr>
        <p:spPr>
          <a:xfrm>
            <a:off x="555812" y="342900"/>
            <a:ext cx="6921317" cy="9517857"/>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smtClean="0"/>
              <a:t>Drag picture to placeholder or click icon to add</a:t>
            </a:r>
            <a:endParaRPr/>
          </a:p>
        </p:txBody>
      </p:sp>
      <p:sp>
        <p:nvSpPr>
          <p:cNvPr id="4" name="Text Placeholder 3"/>
          <p:cNvSpPr>
            <a:spLocks noGrp="1"/>
          </p:cNvSpPr>
          <p:nvPr>
            <p:ph type="body" sz="half" idx="2"/>
          </p:nvPr>
        </p:nvSpPr>
        <p:spPr>
          <a:xfrm>
            <a:off x="8338808" y="5993606"/>
            <a:ext cx="7796544" cy="3221832"/>
          </a:xfrm>
        </p:spPr>
        <p:txBody>
          <a:bodyPr/>
          <a:lstStyle>
            <a:lvl1pPr marL="0" indent="0">
              <a:spcBef>
                <a:spcPts val="900"/>
              </a:spcBef>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smtClean="0"/>
              <a:t>Click to edit Master text styles</a:t>
            </a:r>
          </a:p>
        </p:txBody>
      </p:sp>
      <p:sp>
        <p:nvSpPr>
          <p:cNvPr id="5" name="Date Placeholder 4"/>
          <p:cNvSpPr>
            <a:spLocks noGrp="1"/>
          </p:cNvSpPr>
          <p:nvPr>
            <p:ph type="dt" sz="half" idx="10"/>
          </p:nvPr>
        </p:nvSpPr>
        <p:spPr>
          <a:xfrm>
            <a:off x="14782801" y="9635380"/>
            <a:ext cx="3074894" cy="547688"/>
          </a:xfrm>
        </p:spPr>
        <p:txBody>
          <a:bodyPr/>
          <a:lstStyle/>
          <a:p>
            <a:fld id="{D728701E-CAF4-4159-9B3E-41C86DFFA30D}" type="datetimeFigureOut">
              <a:rPr lang="en-US" smtClean="0"/>
              <a:pPr/>
              <a:t>3/10/2020</a:t>
            </a:fld>
            <a:endParaRPr lang="en-US"/>
          </a:p>
        </p:txBody>
      </p:sp>
      <p:sp>
        <p:nvSpPr>
          <p:cNvPr id="6" name="Footer Placeholder 5"/>
          <p:cNvSpPr>
            <a:spLocks noGrp="1"/>
          </p:cNvSpPr>
          <p:nvPr>
            <p:ph type="ftr" sz="quarter" idx="11"/>
          </p:nvPr>
        </p:nvSpPr>
        <p:spPr>
          <a:xfrm>
            <a:off x="8382001" y="9635380"/>
            <a:ext cx="6010277" cy="547688"/>
          </a:xfrm>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pPr/>
              <a:t>‹#›</a:t>
            </a:fld>
            <a:endParaRPr lang="en-US"/>
          </a:p>
        </p:txBody>
      </p:sp>
      <p:sp>
        <p:nvSpPr>
          <p:cNvPr id="10" name="TextBox 9"/>
          <p:cNvSpPr txBox="1"/>
          <p:nvPr/>
        </p:nvSpPr>
        <p:spPr>
          <a:xfrm>
            <a:off x="7980221" y="5056095"/>
            <a:ext cx="441137" cy="553998"/>
          </a:xfrm>
          <a:prstGeom prst="rect">
            <a:avLst/>
          </a:prstGeom>
          <a:noFill/>
        </p:spPr>
        <p:txBody>
          <a:bodyPr wrap="square" lIns="0" tIns="0" rIns="0" bIns="0" rtlCol="0">
            <a:spAutoFit/>
          </a:bodyPr>
          <a:lstStyle/>
          <a:p>
            <a:r>
              <a:rPr sz="36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1013012" y="6636123"/>
            <a:ext cx="13328630" cy="1250577"/>
          </a:xfrm>
        </p:spPr>
        <p:txBody>
          <a:bodyPr anchor="b">
            <a:normAutofit/>
          </a:bodyPr>
          <a:lstStyle>
            <a:lvl1pPr algn="l">
              <a:defRPr sz="3900" b="0"/>
            </a:lvl1pPr>
          </a:lstStyle>
          <a:p>
            <a:r>
              <a:rPr lang="en-US" dirty="0" smtClean="0"/>
              <a:t>Click to edit Master title style</a:t>
            </a:r>
            <a:endParaRPr dirty="0"/>
          </a:p>
        </p:txBody>
      </p:sp>
      <p:sp>
        <p:nvSpPr>
          <p:cNvPr id="3" name="Picture Placeholder 2"/>
          <p:cNvSpPr>
            <a:spLocks noGrp="1"/>
          </p:cNvSpPr>
          <p:nvPr>
            <p:ph type="pic" idx="1"/>
          </p:nvPr>
        </p:nvSpPr>
        <p:spPr>
          <a:xfrm>
            <a:off x="555812" y="342900"/>
            <a:ext cx="13785830" cy="628192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smtClean="0"/>
              <a:t>Drag picture to placeholder or click icon to add</a:t>
            </a:r>
            <a:endParaRPr/>
          </a:p>
        </p:txBody>
      </p:sp>
      <p:sp>
        <p:nvSpPr>
          <p:cNvPr id="4" name="Text Placeholder 3"/>
          <p:cNvSpPr>
            <a:spLocks noGrp="1"/>
          </p:cNvSpPr>
          <p:nvPr>
            <p:ph type="body" sz="half" idx="2"/>
          </p:nvPr>
        </p:nvSpPr>
        <p:spPr>
          <a:xfrm>
            <a:off x="1013012" y="7886701"/>
            <a:ext cx="13328630" cy="1328738"/>
          </a:xfrm>
        </p:spPr>
        <p:txBody>
          <a:bodyPr/>
          <a:lstStyle>
            <a:lvl1pPr marL="0" indent="0">
              <a:spcBef>
                <a:spcPts val="450"/>
              </a:spcBef>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D728701E-CAF4-4159-9B3E-41C86DFFA30D}" type="datetimeFigureOut">
              <a:rPr lang="en-US" smtClean="0"/>
              <a:pPr/>
              <a:t>3/10/2020</a:t>
            </a:fld>
            <a:endParaRPr lang="en-US"/>
          </a:p>
        </p:txBody>
      </p:sp>
      <p:sp>
        <p:nvSpPr>
          <p:cNvPr id="6" name="Footer Placeholder 5"/>
          <p:cNvSpPr>
            <a:spLocks noGrp="1"/>
          </p:cNvSpPr>
          <p:nvPr>
            <p:ph type="ftr" sz="quarter" idx="11"/>
          </p:nvPr>
        </p:nvSpPr>
        <p:spPr>
          <a:xfrm>
            <a:off x="403412" y="9635380"/>
            <a:ext cx="12863409" cy="547688"/>
          </a:xfrm>
        </p:spPr>
        <p:txBody>
          <a:bodyPr/>
          <a:lstStyle/>
          <a:p>
            <a:endParaRPr lang="en-US" dirty="0"/>
          </a:p>
        </p:txBody>
      </p:sp>
      <p:sp>
        <p:nvSpPr>
          <p:cNvPr id="7" name="Slide Number Placeholder 6"/>
          <p:cNvSpPr>
            <a:spLocks noGrp="1"/>
          </p:cNvSpPr>
          <p:nvPr>
            <p:ph type="sldNum" sz="quarter" idx="12"/>
          </p:nvPr>
        </p:nvSpPr>
        <p:spPr/>
        <p:txBody>
          <a:bodyPr/>
          <a:lstStyle/>
          <a:p>
            <a:fld id="{162F1D00-BD13-4404-86B0-79703945A0A7}" type="slidenum">
              <a:rPr lang="en-US" smtClean="0"/>
              <a:pPr/>
              <a:t>‹#›</a:t>
            </a:fld>
            <a:endParaRPr lang="en-US"/>
          </a:p>
        </p:txBody>
      </p:sp>
      <p:sp>
        <p:nvSpPr>
          <p:cNvPr id="8" name="Rectangle 7"/>
          <p:cNvSpPr/>
          <p:nvPr/>
        </p:nvSpPr>
        <p:spPr>
          <a:xfrm>
            <a:off x="14656436" y="342900"/>
            <a:ext cx="3063240" cy="30586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700"/>
          </a:p>
        </p:txBody>
      </p:sp>
      <p:sp>
        <p:nvSpPr>
          <p:cNvPr id="9" name="Rectangle 8"/>
          <p:cNvSpPr/>
          <p:nvPr/>
        </p:nvSpPr>
        <p:spPr>
          <a:xfrm>
            <a:off x="14656436" y="3577455"/>
            <a:ext cx="3063240" cy="30586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700"/>
          </a:p>
        </p:txBody>
      </p:sp>
      <p:sp>
        <p:nvSpPr>
          <p:cNvPr id="10" name="TextBox 9"/>
          <p:cNvSpPr txBox="1"/>
          <p:nvPr/>
        </p:nvSpPr>
        <p:spPr>
          <a:xfrm>
            <a:off x="654425" y="6949188"/>
            <a:ext cx="441137" cy="553998"/>
          </a:xfrm>
          <a:prstGeom prst="rect">
            <a:avLst/>
          </a:prstGeom>
          <a:noFill/>
        </p:spPr>
        <p:txBody>
          <a:bodyPr wrap="square" lIns="0" tIns="0" rIns="0" bIns="0" rtlCol="0">
            <a:spAutoFit/>
          </a:bodyPr>
          <a:lstStyle/>
          <a:p>
            <a:r>
              <a:rPr sz="36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Pictures with Caption">
    <p:spTree>
      <p:nvGrpSpPr>
        <p:cNvPr id="1" name=""/>
        <p:cNvGrpSpPr/>
        <p:nvPr/>
      </p:nvGrpSpPr>
      <p:grpSpPr>
        <a:xfrm>
          <a:off x="0" y="0"/>
          <a:ext cx="0" cy="0"/>
          <a:chOff x="0" y="0"/>
          <a:chExt cx="0" cy="0"/>
        </a:xfrm>
      </p:grpSpPr>
      <p:sp>
        <p:nvSpPr>
          <p:cNvPr id="8" name="Rectangle 7"/>
          <p:cNvSpPr/>
          <p:nvPr/>
        </p:nvSpPr>
        <p:spPr>
          <a:xfrm>
            <a:off x="565150" y="342900"/>
            <a:ext cx="13840661" cy="95178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700"/>
          </a:p>
        </p:txBody>
      </p:sp>
      <p:sp>
        <p:nvSpPr>
          <p:cNvPr id="2" name="Title 1"/>
          <p:cNvSpPr>
            <a:spLocks noGrp="1"/>
          </p:cNvSpPr>
          <p:nvPr>
            <p:ph type="title"/>
          </p:nvPr>
        </p:nvSpPr>
        <p:spPr>
          <a:xfrm>
            <a:off x="761108" y="3857625"/>
            <a:ext cx="13323859" cy="1743075"/>
          </a:xfrm>
        </p:spPr>
        <p:txBody>
          <a:bodyPr anchor="b">
            <a:normAutofit/>
          </a:bodyPr>
          <a:lstStyle>
            <a:lvl1pPr algn="l">
              <a:defRPr sz="3900" b="0">
                <a:solidFill>
                  <a:schemeClr val="bg1"/>
                </a:solidFill>
              </a:defRPr>
            </a:lvl1pPr>
          </a:lstStyle>
          <a:p>
            <a:r>
              <a:rPr lang="en-US" dirty="0" smtClean="0"/>
              <a:t>Click to edit Master title style</a:t>
            </a:r>
            <a:endParaRPr dirty="0"/>
          </a:p>
        </p:txBody>
      </p:sp>
      <p:sp>
        <p:nvSpPr>
          <p:cNvPr id="4" name="Text Placeholder 3"/>
          <p:cNvSpPr>
            <a:spLocks noGrp="1"/>
          </p:cNvSpPr>
          <p:nvPr>
            <p:ph type="body" sz="half" idx="2"/>
          </p:nvPr>
        </p:nvSpPr>
        <p:spPr>
          <a:xfrm>
            <a:off x="762189" y="5600702"/>
            <a:ext cx="13322777" cy="3588545"/>
          </a:xfrm>
        </p:spPr>
        <p:txBody>
          <a:bodyPr/>
          <a:lstStyle>
            <a:lvl1pPr marL="0" indent="0">
              <a:spcBef>
                <a:spcPts val="900"/>
              </a:spcBef>
              <a:buNone/>
              <a:defRPr sz="2100">
                <a:solidFill>
                  <a:schemeClr val="bg1"/>
                </a:solidFill>
              </a:defRPr>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dirty="0" smtClean="0"/>
              <a:t>Click to edit Master text styles</a:t>
            </a:r>
          </a:p>
        </p:txBody>
      </p:sp>
      <p:sp>
        <p:nvSpPr>
          <p:cNvPr id="5" name="Date Placeholder 4"/>
          <p:cNvSpPr>
            <a:spLocks noGrp="1"/>
          </p:cNvSpPr>
          <p:nvPr>
            <p:ph type="dt" sz="half" idx="10"/>
          </p:nvPr>
        </p:nvSpPr>
        <p:spPr>
          <a:xfrm>
            <a:off x="11388170" y="9353413"/>
            <a:ext cx="2696796" cy="547688"/>
          </a:xfrm>
        </p:spPr>
        <p:txBody>
          <a:bodyPr/>
          <a:lstStyle>
            <a:lvl1pPr>
              <a:defRPr>
                <a:solidFill>
                  <a:schemeClr val="bg1"/>
                </a:solidFill>
              </a:defRPr>
            </a:lvl1pPr>
          </a:lstStyle>
          <a:p>
            <a:fld id="{D728701E-CAF4-4159-9B3E-41C86DFFA30D}" type="datetimeFigureOut">
              <a:rPr lang="en-US" smtClean="0"/>
              <a:pPr/>
              <a:t>3/10/2020</a:t>
            </a:fld>
            <a:endParaRPr lang="en-US"/>
          </a:p>
        </p:txBody>
      </p:sp>
      <p:sp>
        <p:nvSpPr>
          <p:cNvPr id="6" name="Footer Placeholder 5"/>
          <p:cNvSpPr>
            <a:spLocks noGrp="1"/>
          </p:cNvSpPr>
          <p:nvPr>
            <p:ph type="ftr" sz="quarter" idx="11"/>
          </p:nvPr>
        </p:nvSpPr>
        <p:spPr>
          <a:xfrm>
            <a:off x="762192" y="9353413"/>
            <a:ext cx="10375351" cy="547688"/>
          </a:xfrm>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p>
            <a:fld id="{162F1D00-BD13-4404-86B0-79703945A0A7}" type="slidenum">
              <a:rPr lang="en-US" smtClean="0"/>
              <a:pPr/>
              <a:t>‹#›</a:t>
            </a:fld>
            <a:endParaRPr lang="en-US"/>
          </a:p>
        </p:txBody>
      </p:sp>
      <p:sp>
        <p:nvSpPr>
          <p:cNvPr id="9" name="TextBox 8"/>
          <p:cNvSpPr txBox="1"/>
          <p:nvPr/>
        </p:nvSpPr>
        <p:spPr>
          <a:xfrm>
            <a:off x="849784" y="262220"/>
            <a:ext cx="826619" cy="1246495"/>
          </a:xfrm>
          <a:prstGeom prst="rect">
            <a:avLst/>
          </a:prstGeom>
          <a:noFill/>
        </p:spPr>
        <p:txBody>
          <a:bodyPr wrap="square" lIns="0" tIns="0" rIns="0" bIns="0" rtlCol="0">
            <a:spAutoFit/>
          </a:bodyPr>
          <a:lstStyle/>
          <a:p>
            <a:r>
              <a:rPr sz="8100" b="1">
                <a:solidFill>
                  <a:schemeClr val="accent1">
                    <a:lumMod val="60000"/>
                    <a:lumOff val="40000"/>
                  </a:schemeClr>
                </a:solidFill>
              </a:rPr>
              <a:t>+</a:t>
            </a:r>
          </a:p>
        </p:txBody>
      </p:sp>
      <p:sp>
        <p:nvSpPr>
          <p:cNvPr id="10" name="Rectangle 9"/>
          <p:cNvSpPr/>
          <p:nvPr/>
        </p:nvSpPr>
        <p:spPr>
          <a:xfrm>
            <a:off x="14656437" y="321684"/>
            <a:ext cx="3063240" cy="30586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700"/>
          </a:p>
        </p:txBody>
      </p:sp>
      <p:sp>
        <p:nvSpPr>
          <p:cNvPr id="12" name="Picture Placeholder 12"/>
          <p:cNvSpPr>
            <a:spLocks noGrp="1"/>
          </p:cNvSpPr>
          <p:nvPr>
            <p:ph type="pic" sz="quarter" idx="13"/>
          </p:nvPr>
        </p:nvSpPr>
        <p:spPr>
          <a:xfrm>
            <a:off x="14656436" y="3526174"/>
            <a:ext cx="3063240" cy="3058668"/>
          </a:xfrm>
        </p:spPr>
        <p:txBody>
          <a:bodyPr/>
          <a:lstStyle>
            <a:lvl1pPr>
              <a:buNone/>
              <a:defRPr/>
            </a:lvl1pPr>
          </a:lstStyle>
          <a:p>
            <a:r>
              <a:rPr lang="en-US" dirty="0" smtClean="0"/>
              <a:t>Drag picture to placeholder or click icon to add</a:t>
            </a:r>
            <a:endParaRPr dirty="0"/>
          </a:p>
        </p:txBody>
      </p:sp>
      <p:sp>
        <p:nvSpPr>
          <p:cNvPr id="14" name="Picture Placeholder 12"/>
          <p:cNvSpPr>
            <a:spLocks noGrp="1"/>
          </p:cNvSpPr>
          <p:nvPr>
            <p:ph type="pic" sz="quarter" idx="14"/>
          </p:nvPr>
        </p:nvSpPr>
        <p:spPr>
          <a:xfrm>
            <a:off x="14656436" y="6730664"/>
            <a:ext cx="3063240" cy="3058668"/>
          </a:xfrm>
        </p:spPr>
        <p:txBody>
          <a:bodyPr/>
          <a:lstStyle>
            <a:lvl1pPr>
              <a:buNone/>
              <a:defRPr/>
            </a:lvl1pPr>
          </a:lstStyle>
          <a:p>
            <a:r>
              <a:rPr lang="en-US" dirty="0" smtClean="0"/>
              <a:t>Drag picture to placeholder or click icon to add</a:t>
            </a:r>
            <a:endParaRPr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Pictures with Caption">
    <p:spTree>
      <p:nvGrpSpPr>
        <p:cNvPr id="1" name=""/>
        <p:cNvGrpSpPr/>
        <p:nvPr/>
      </p:nvGrpSpPr>
      <p:grpSpPr>
        <a:xfrm>
          <a:off x="0" y="0"/>
          <a:ext cx="0" cy="0"/>
          <a:chOff x="0" y="0"/>
          <a:chExt cx="0" cy="0"/>
        </a:xfrm>
      </p:grpSpPr>
      <p:sp>
        <p:nvSpPr>
          <p:cNvPr id="8" name="Rectangle 7"/>
          <p:cNvSpPr/>
          <p:nvPr/>
        </p:nvSpPr>
        <p:spPr>
          <a:xfrm>
            <a:off x="565151" y="342900"/>
            <a:ext cx="10744935" cy="95178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700"/>
          </a:p>
        </p:txBody>
      </p:sp>
      <p:sp>
        <p:nvSpPr>
          <p:cNvPr id="2" name="Title 1"/>
          <p:cNvSpPr>
            <a:spLocks noGrp="1"/>
          </p:cNvSpPr>
          <p:nvPr>
            <p:ph type="title"/>
          </p:nvPr>
        </p:nvSpPr>
        <p:spPr>
          <a:xfrm>
            <a:off x="761110" y="3857625"/>
            <a:ext cx="10259816" cy="1743075"/>
          </a:xfrm>
        </p:spPr>
        <p:txBody>
          <a:bodyPr anchor="b">
            <a:normAutofit/>
          </a:bodyPr>
          <a:lstStyle>
            <a:lvl1pPr algn="l">
              <a:defRPr sz="3900" b="0">
                <a:solidFill>
                  <a:schemeClr val="bg1"/>
                </a:solidFill>
              </a:defRPr>
            </a:lvl1pPr>
          </a:lstStyle>
          <a:p>
            <a:r>
              <a:rPr lang="en-US" dirty="0" smtClean="0"/>
              <a:t>Click to edit Master title style</a:t>
            </a:r>
            <a:endParaRPr dirty="0"/>
          </a:p>
        </p:txBody>
      </p:sp>
      <p:sp>
        <p:nvSpPr>
          <p:cNvPr id="4" name="Text Placeholder 3"/>
          <p:cNvSpPr>
            <a:spLocks noGrp="1"/>
          </p:cNvSpPr>
          <p:nvPr>
            <p:ph type="body" sz="half" idx="2"/>
          </p:nvPr>
        </p:nvSpPr>
        <p:spPr>
          <a:xfrm>
            <a:off x="762188" y="5600702"/>
            <a:ext cx="10258738" cy="3588545"/>
          </a:xfrm>
        </p:spPr>
        <p:txBody>
          <a:bodyPr/>
          <a:lstStyle>
            <a:lvl1pPr marL="0" indent="0">
              <a:spcBef>
                <a:spcPts val="900"/>
              </a:spcBef>
              <a:buNone/>
              <a:defRPr sz="2100">
                <a:solidFill>
                  <a:schemeClr val="bg1"/>
                </a:solidFill>
              </a:defRPr>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dirty="0" smtClean="0"/>
              <a:t>Click to edit Master text styles</a:t>
            </a:r>
          </a:p>
        </p:txBody>
      </p:sp>
      <p:sp>
        <p:nvSpPr>
          <p:cNvPr id="5" name="Date Placeholder 4"/>
          <p:cNvSpPr>
            <a:spLocks noGrp="1"/>
          </p:cNvSpPr>
          <p:nvPr>
            <p:ph type="dt" sz="half" idx="10"/>
          </p:nvPr>
        </p:nvSpPr>
        <p:spPr>
          <a:xfrm>
            <a:off x="8582526" y="9353413"/>
            <a:ext cx="2438400" cy="547688"/>
          </a:xfrm>
        </p:spPr>
        <p:txBody>
          <a:bodyPr/>
          <a:lstStyle>
            <a:lvl1pPr>
              <a:defRPr>
                <a:solidFill>
                  <a:schemeClr val="bg1"/>
                </a:solidFill>
              </a:defRPr>
            </a:lvl1pPr>
          </a:lstStyle>
          <a:p>
            <a:fld id="{D728701E-CAF4-4159-9B3E-41C86DFFA30D}" type="datetimeFigureOut">
              <a:rPr lang="en-US" smtClean="0"/>
              <a:pPr/>
              <a:t>3/10/2020</a:t>
            </a:fld>
            <a:endParaRPr lang="en-US" dirty="0"/>
          </a:p>
        </p:txBody>
      </p:sp>
      <p:sp>
        <p:nvSpPr>
          <p:cNvPr id="6" name="Footer Placeholder 5"/>
          <p:cNvSpPr>
            <a:spLocks noGrp="1"/>
          </p:cNvSpPr>
          <p:nvPr>
            <p:ph type="ftr" sz="quarter" idx="11"/>
          </p:nvPr>
        </p:nvSpPr>
        <p:spPr>
          <a:xfrm>
            <a:off x="762193" y="9353413"/>
            <a:ext cx="7481796" cy="547688"/>
          </a:xfrm>
        </p:spPr>
        <p:txBody>
          <a:bodyPr/>
          <a:lstStyle>
            <a:lvl1pPr>
              <a:defRPr>
                <a:solidFill>
                  <a:schemeClr val="bg1"/>
                </a:solidFill>
              </a:defRPr>
            </a:lvl1pPr>
          </a:lstStyle>
          <a:p>
            <a:endParaRPr lang="en-US" dirty="0"/>
          </a:p>
        </p:txBody>
      </p:sp>
      <p:sp>
        <p:nvSpPr>
          <p:cNvPr id="9" name="TextBox 8"/>
          <p:cNvSpPr txBox="1"/>
          <p:nvPr/>
        </p:nvSpPr>
        <p:spPr>
          <a:xfrm>
            <a:off x="849784" y="262220"/>
            <a:ext cx="826619" cy="1246495"/>
          </a:xfrm>
          <a:prstGeom prst="rect">
            <a:avLst/>
          </a:prstGeom>
          <a:noFill/>
        </p:spPr>
        <p:txBody>
          <a:bodyPr wrap="square" lIns="0" tIns="0" rIns="0" bIns="0" rtlCol="0">
            <a:spAutoFit/>
          </a:bodyPr>
          <a:lstStyle/>
          <a:p>
            <a:r>
              <a:rPr sz="8100" b="1">
                <a:solidFill>
                  <a:schemeClr val="accent1">
                    <a:lumMod val="60000"/>
                    <a:lumOff val="40000"/>
                  </a:schemeClr>
                </a:solidFill>
              </a:rPr>
              <a:t>+</a:t>
            </a:r>
          </a:p>
        </p:txBody>
      </p:sp>
      <p:sp>
        <p:nvSpPr>
          <p:cNvPr id="29" name="Slide Number Placeholder 6"/>
          <p:cNvSpPr>
            <a:spLocks noGrp="1"/>
          </p:cNvSpPr>
          <p:nvPr>
            <p:ph type="sldNum" sz="quarter" idx="12"/>
          </p:nvPr>
        </p:nvSpPr>
        <p:spPr>
          <a:xfrm>
            <a:off x="17209168" y="275854"/>
            <a:ext cx="554038" cy="365125"/>
          </a:xfrm>
        </p:spPr>
        <p:txBody>
          <a:bodyPr/>
          <a:lstStyle/>
          <a:p>
            <a:fld id="{162F1D00-BD13-4404-86B0-79703945A0A7}" type="slidenum">
              <a:rPr lang="en-US" smtClean="0"/>
              <a:pPr/>
              <a:t>‹#›</a:t>
            </a:fld>
            <a:endParaRPr lang="en-US"/>
          </a:p>
        </p:txBody>
      </p:sp>
      <p:sp>
        <p:nvSpPr>
          <p:cNvPr id="30" name="Rectangle 29"/>
          <p:cNvSpPr/>
          <p:nvPr userDrawn="1"/>
        </p:nvSpPr>
        <p:spPr>
          <a:xfrm>
            <a:off x="14935134" y="342900"/>
            <a:ext cx="3011858" cy="29850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1" name="Rectangle 30"/>
          <p:cNvSpPr/>
          <p:nvPr userDrawn="1"/>
        </p:nvSpPr>
        <p:spPr>
          <a:xfrm>
            <a:off x="11648623" y="6864361"/>
            <a:ext cx="3008376" cy="29900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2" name="Picture Placeholder 12"/>
          <p:cNvSpPr>
            <a:spLocks noGrp="1"/>
          </p:cNvSpPr>
          <p:nvPr>
            <p:ph type="pic" sz="quarter" idx="13"/>
          </p:nvPr>
        </p:nvSpPr>
        <p:spPr>
          <a:xfrm>
            <a:off x="11618422" y="349203"/>
            <a:ext cx="3008376" cy="2990088"/>
          </a:xfrm>
        </p:spPr>
        <p:txBody>
          <a:bodyPr/>
          <a:lstStyle>
            <a:lvl1pPr>
              <a:buNone/>
              <a:defRPr/>
            </a:lvl1pPr>
          </a:lstStyle>
          <a:p>
            <a:r>
              <a:rPr lang="en-US" dirty="0" smtClean="0"/>
              <a:t>Drag picture to placeholder or click icon to add</a:t>
            </a:r>
            <a:endParaRPr dirty="0"/>
          </a:p>
        </p:txBody>
      </p:sp>
      <p:sp>
        <p:nvSpPr>
          <p:cNvPr id="33" name="Picture Placeholder 12"/>
          <p:cNvSpPr>
            <a:spLocks noGrp="1"/>
          </p:cNvSpPr>
          <p:nvPr>
            <p:ph type="pic" sz="quarter" idx="14"/>
          </p:nvPr>
        </p:nvSpPr>
        <p:spPr>
          <a:xfrm>
            <a:off x="11648623" y="3587795"/>
            <a:ext cx="3008376" cy="2990088"/>
          </a:xfrm>
        </p:spPr>
        <p:txBody>
          <a:bodyPr/>
          <a:lstStyle>
            <a:lvl1pPr>
              <a:buNone/>
              <a:defRPr/>
            </a:lvl1pPr>
          </a:lstStyle>
          <a:p>
            <a:r>
              <a:rPr lang="en-US" dirty="0" smtClean="0"/>
              <a:t>Drag picture to placeholder or click icon to add</a:t>
            </a:r>
            <a:endParaRPr dirty="0"/>
          </a:p>
        </p:txBody>
      </p:sp>
      <p:sp>
        <p:nvSpPr>
          <p:cNvPr id="34" name="Picture Placeholder 12"/>
          <p:cNvSpPr>
            <a:spLocks noGrp="1"/>
          </p:cNvSpPr>
          <p:nvPr>
            <p:ph type="pic" sz="quarter" idx="15"/>
          </p:nvPr>
        </p:nvSpPr>
        <p:spPr>
          <a:xfrm>
            <a:off x="14935134" y="3587795"/>
            <a:ext cx="3011858" cy="6266654"/>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16333694" y="423861"/>
            <a:ext cx="1371600" cy="4533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700"/>
          </a:p>
        </p:txBody>
      </p:sp>
      <p:sp>
        <p:nvSpPr>
          <p:cNvPr id="2" name="Title 1"/>
          <p:cNvSpPr>
            <a:spLocks noGrp="1"/>
          </p:cNvSpPr>
          <p:nvPr>
            <p:ph type="title"/>
          </p:nvPr>
        </p:nvSpPr>
        <p:spPr>
          <a:xfrm>
            <a:off x="9906000" y="4686300"/>
            <a:ext cx="6217920" cy="1307307"/>
          </a:xfrm>
        </p:spPr>
        <p:txBody>
          <a:bodyPr anchor="b">
            <a:normAutofit/>
          </a:bodyPr>
          <a:lstStyle>
            <a:lvl1pPr algn="l">
              <a:defRPr sz="3900" b="0"/>
            </a:lvl1pPr>
          </a:lstStyle>
          <a:p>
            <a:r>
              <a:rPr lang="en-US" smtClean="0"/>
              <a:t>Click to edit Master title style</a:t>
            </a:r>
            <a:endParaRPr/>
          </a:p>
        </p:txBody>
      </p:sp>
      <p:sp>
        <p:nvSpPr>
          <p:cNvPr id="3" name="Picture Placeholder 2"/>
          <p:cNvSpPr>
            <a:spLocks noGrp="1"/>
          </p:cNvSpPr>
          <p:nvPr>
            <p:ph type="pic" idx="1"/>
          </p:nvPr>
        </p:nvSpPr>
        <p:spPr>
          <a:xfrm>
            <a:off x="555812" y="3547872"/>
            <a:ext cx="8480238" cy="628192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smtClean="0"/>
              <a:t>Drag picture to placeholder or click icon to add</a:t>
            </a:r>
            <a:endParaRPr/>
          </a:p>
        </p:txBody>
      </p:sp>
      <p:sp>
        <p:nvSpPr>
          <p:cNvPr id="4" name="Text Placeholder 3"/>
          <p:cNvSpPr>
            <a:spLocks noGrp="1"/>
          </p:cNvSpPr>
          <p:nvPr>
            <p:ph type="body" sz="half" idx="2"/>
          </p:nvPr>
        </p:nvSpPr>
        <p:spPr>
          <a:xfrm>
            <a:off x="9906000" y="5993606"/>
            <a:ext cx="6217920" cy="3221832"/>
          </a:xfrm>
        </p:spPr>
        <p:txBody>
          <a:bodyPr/>
          <a:lstStyle>
            <a:lvl1pPr marL="0" indent="0">
              <a:spcBef>
                <a:spcPts val="900"/>
              </a:spcBef>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smtClean="0"/>
              <a:t>Click to edit Master text styles</a:t>
            </a:r>
          </a:p>
        </p:txBody>
      </p:sp>
      <p:sp>
        <p:nvSpPr>
          <p:cNvPr id="5" name="Date Placeholder 4"/>
          <p:cNvSpPr>
            <a:spLocks noGrp="1"/>
          </p:cNvSpPr>
          <p:nvPr>
            <p:ph type="dt" sz="half" idx="10"/>
          </p:nvPr>
        </p:nvSpPr>
        <p:spPr>
          <a:xfrm>
            <a:off x="14782801" y="9635380"/>
            <a:ext cx="3074894" cy="547688"/>
          </a:xfrm>
        </p:spPr>
        <p:txBody>
          <a:bodyPr/>
          <a:lstStyle/>
          <a:p>
            <a:fld id="{D728701E-CAF4-4159-9B3E-41C86DFFA30D}" type="datetimeFigureOut">
              <a:rPr lang="en-US" smtClean="0"/>
              <a:pPr/>
              <a:t>3/10/2020</a:t>
            </a:fld>
            <a:endParaRPr lang="en-US"/>
          </a:p>
        </p:txBody>
      </p:sp>
      <p:sp>
        <p:nvSpPr>
          <p:cNvPr id="6" name="Footer Placeholder 5"/>
          <p:cNvSpPr>
            <a:spLocks noGrp="1"/>
          </p:cNvSpPr>
          <p:nvPr>
            <p:ph type="ftr" sz="quarter" idx="11"/>
          </p:nvPr>
        </p:nvSpPr>
        <p:spPr>
          <a:xfrm>
            <a:off x="8382001" y="9635380"/>
            <a:ext cx="6010277" cy="547688"/>
          </a:xfrm>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pPr/>
              <a:t>‹#›</a:t>
            </a:fld>
            <a:endParaRPr lang="en-US"/>
          </a:p>
        </p:txBody>
      </p:sp>
      <p:sp>
        <p:nvSpPr>
          <p:cNvPr id="10" name="TextBox 9"/>
          <p:cNvSpPr txBox="1"/>
          <p:nvPr/>
        </p:nvSpPr>
        <p:spPr>
          <a:xfrm>
            <a:off x="9500723" y="5056095"/>
            <a:ext cx="441137" cy="553998"/>
          </a:xfrm>
          <a:prstGeom prst="rect">
            <a:avLst/>
          </a:prstGeom>
          <a:noFill/>
        </p:spPr>
        <p:txBody>
          <a:bodyPr wrap="square" lIns="0" tIns="0" rIns="0" bIns="0" rtlCol="0">
            <a:spAutoFit/>
          </a:bodyPr>
          <a:lstStyle/>
          <a:p>
            <a:r>
              <a:rPr sz="36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555810" y="342900"/>
            <a:ext cx="4114800" cy="3058668"/>
          </a:xfrm>
        </p:spPr>
        <p:txBody>
          <a:bodyPr/>
          <a:lstStyle>
            <a:lvl1pPr>
              <a:buNone/>
              <a:defRPr/>
            </a:lvl1pPr>
          </a:lstStyle>
          <a:p>
            <a:r>
              <a:rPr lang="en-US" smtClean="0"/>
              <a:t>Drag picture to placeholder or click icon to add</a:t>
            </a:r>
            <a:endParaRPr/>
          </a:p>
        </p:txBody>
      </p:sp>
      <p:sp>
        <p:nvSpPr>
          <p:cNvPr id="15" name="Picture Placeholder 12"/>
          <p:cNvSpPr>
            <a:spLocks noGrp="1"/>
          </p:cNvSpPr>
          <p:nvPr>
            <p:ph type="pic" sz="quarter" idx="14"/>
          </p:nvPr>
        </p:nvSpPr>
        <p:spPr>
          <a:xfrm>
            <a:off x="4921250" y="342900"/>
            <a:ext cx="4114800" cy="3058668"/>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16333694" y="423861"/>
            <a:ext cx="1371600" cy="2400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700"/>
          </a:p>
        </p:txBody>
      </p:sp>
      <p:sp>
        <p:nvSpPr>
          <p:cNvPr id="9" name="TextBox 8"/>
          <p:cNvSpPr txBox="1"/>
          <p:nvPr/>
        </p:nvSpPr>
        <p:spPr>
          <a:xfrm>
            <a:off x="446372" y="342901"/>
            <a:ext cx="52181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pPr/>
              <a:t>3/10/2020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16421102" y="423862"/>
            <a:ext cx="1284194" cy="87653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700"/>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pPr/>
              <a:t>3/10/2020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pPr/>
              <a:t>‹#›</a:t>
            </a:fld>
            <a:endParaRPr lang="en-US"/>
          </a:p>
        </p:txBody>
      </p:sp>
      <p:sp>
        <p:nvSpPr>
          <p:cNvPr id="10" name="Rectangle 9"/>
          <p:cNvSpPr/>
          <p:nvPr/>
        </p:nvSpPr>
        <p:spPr>
          <a:xfrm>
            <a:off x="16136471" y="423861"/>
            <a:ext cx="182880" cy="87653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70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16333694" y="423861"/>
            <a:ext cx="1371600" cy="4533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700"/>
          </a:p>
        </p:txBody>
      </p:sp>
      <p:sp>
        <p:nvSpPr>
          <p:cNvPr id="2" name="Vertical Title 1"/>
          <p:cNvSpPr>
            <a:spLocks noGrp="1"/>
          </p:cNvSpPr>
          <p:nvPr>
            <p:ph type="title" orient="vert"/>
          </p:nvPr>
        </p:nvSpPr>
        <p:spPr>
          <a:xfrm>
            <a:off x="15991544" y="1432113"/>
            <a:ext cx="1362636" cy="7757133"/>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914400" y="1438136"/>
            <a:ext cx="13716000" cy="7777304"/>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pPr/>
              <a:t>3/10/2020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pPr/>
              <a:t>‹#›</a:t>
            </a:fld>
            <a:endParaRPr lang="en-US"/>
          </a:p>
        </p:txBody>
      </p:sp>
      <p:sp>
        <p:nvSpPr>
          <p:cNvPr id="9" name="TextBox 8"/>
          <p:cNvSpPr txBox="1"/>
          <p:nvPr/>
        </p:nvSpPr>
        <p:spPr>
          <a:xfrm rot="16200000">
            <a:off x="17251451" y="842503"/>
            <a:ext cx="391364"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Alt.">
    <p:spTree>
      <p:nvGrpSpPr>
        <p:cNvPr id="1" name=""/>
        <p:cNvGrpSpPr/>
        <p:nvPr/>
      </p:nvGrpSpPr>
      <p:grpSpPr>
        <a:xfrm>
          <a:off x="0" y="0"/>
          <a:ext cx="0" cy="0"/>
          <a:chOff x="0" y="0"/>
          <a:chExt cx="0" cy="0"/>
        </a:xfrm>
      </p:grpSpPr>
      <p:sp>
        <p:nvSpPr>
          <p:cNvPr id="7" name="Rectangle 6"/>
          <p:cNvSpPr/>
          <p:nvPr/>
        </p:nvSpPr>
        <p:spPr>
          <a:xfrm>
            <a:off x="16333694" y="423862"/>
            <a:ext cx="1371600" cy="87653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700"/>
          </a:p>
        </p:txBody>
      </p:sp>
      <p:sp>
        <p:nvSpPr>
          <p:cNvPr id="2" name="Title 1"/>
          <p:cNvSpPr>
            <a:spLocks noGrp="1"/>
          </p:cNvSpPr>
          <p:nvPr>
            <p:ph type="title"/>
          </p:nvPr>
        </p:nvSpPr>
        <p:spPr>
          <a:xfrm>
            <a:off x="996950" y="201707"/>
            <a:ext cx="12593544" cy="1492623"/>
          </a:xfrm>
        </p:spPr>
        <p:txBody>
          <a:bodyPr anchor="b" anchorCtr="0"/>
          <a:lstStyle/>
          <a:p>
            <a:r>
              <a:rPr lang="en-US" dirty="0" smtClean="0"/>
              <a:t>Click to edit Master title</a:t>
            </a:r>
            <a:endParaRPr dirty="0"/>
          </a:p>
        </p:txBody>
      </p:sp>
      <p:sp>
        <p:nvSpPr>
          <p:cNvPr id="3" name="Content Placeholder 2"/>
          <p:cNvSpPr>
            <a:spLocks noGrp="1"/>
          </p:cNvSpPr>
          <p:nvPr>
            <p:ph idx="1"/>
          </p:nvPr>
        </p:nvSpPr>
        <p:spPr>
          <a:xfrm>
            <a:off x="996952" y="1867835"/>
            <a:ext cx="12593542" cy="7321412"/>
          </a:xfrm>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pPr/>
              <a:t>3/10/2020</a:t>
            </a:fld>
            <a:endParaRPr lang="en-US"/>
          </a:p>
        </p:txBody>
      </p:sp>
      <p:sp>
        <p:nvSpPr>
          <p:cNvPr id="5" name="Footer Placeholder 4"/>
          <p:cNvSpPr>
            <a:spLocks noGrp="1"/>
          </p:cNvSpPr>
          <p:nvPr>
            <p:ph type="ftr" sz="quarter" idx="11"/>
          </p:nvPr>
        </p:nvSpPr>
        <p:spPr>
          <a:xfrm>
            <a:off x="403412" y="9635380"/>
            <a:ext cx="12863409" cy="547688"/>
          </a:xfrm>
        </p:spPr>
        <p:txBody>
          <a:bodyPr/>
          <a:lstStyle/>
          <a:p>
            <a:endParaRPr lang="en-US" dirty="0"/>
          </a:p>
        </p:txBody>
      </p:sp>
      <p:sp>
        <p:nvSpPr>
          <p:cNvPr id="6" name="Slide Number Placeholder 5"/>
          <p:cNvSpPr>
            <a:spLocks noGrp="1"/>
          </p:cNvSpPr>
          <p:nvPr>
            <p:ph type="sldNum" sz="quarter" idx="12"/>
          </p:nvPr>
        </p:nvSpPr>
        <p:spPr/>
        <p:txBody>
          <a:bodyPr/>
          <a:lstStyle/>
          <a:p>
            <a:fld id="{162F1D00-BD13-4404-86B0-79703945A0A7}" type="slidenum">
              <a:rPr lang="en-US" smtClean="0"/>
              <a:pPr/>
              <a:t>‹#›</a:t>
            </a:fld>
            <a:endParaRPr lang="en-US"/>
          </a:p>
        </p:txBody>
      </p:sp>
      <p:pic>
        <p:nvPicPr>
          <p:cNvPr id="13" name="Picture 12" descr="bigstock-Happy-group-of-school-kids-hav-49977257.jpg"/>
          <p:cNvPicPr>
            <a:picLocks noChangeAspect="1"/>
          </p:cNvPicPr>
          <p:nvPr userDrawn="1"/>
        </p:nvPicPr>
        <p:blipFill rotWithShape="1">
          <a:blip r:embed="rId2" cstate="email">
            <a:extLst>
              <a:ext uri="{28A0092B-C50C-407E-A947-70E740481C1C}">
                <a14:useLocalDpi xmlns:a14="http://schemas.microsoft.com/office/drawing/2010/main" val="0"/>
              </a:ext>
            </a:extLst>
          </a:blip>
          <a:srcRect l="10337" t="10609" r="38294" b="9818"/>
          <a:stretch/>
        </p:blipFill>
        <p:spPr>
          <a:xfrm>
            <a:off x="13980414" y="423862"/>
            <a:ext cx="2226838" cy="2207043"/>
          </a:xfrm>
          <a:prstGeom prst="rect">
            <a:avLst/>
          </a:prstGeom>
        </p:spPr>
      </p:pic>
      <p:pic>
        <p:nvPicPr>
          <p:cNvPr id="14" name="Picture 13" descr="bigstock-Man-with-children-playing-toge-27386258.jpg"/>
          <p:cNvPicPr>
            <a:picLocks noChangeAspect="1"/>
          </p:cNvPicPr>
          <p:nvPr userDrawn="1"/>
        </p:nvPicPr>
        <p:blipFill rotWithShape="1">
          <a:blip r:embed="rId3" cstate="email">
            <a:extLst>
              <a:ext uri="{28A0092B-C50C-407E-A947-70E740481C1C}">
                <a14:useLocalDpi xmlns:a14="http://schemas.microsoft.com/office/drawing/2010/main" val="0"/>
              </a:ext>
            </a:extLst>
          </a:blip>
          <a:srcRect r="18388"/>
          <a:stretch/>
        </p:blipFill>
        <p:spPr>
          <a:xfrm>
            <a:off x="13980414" y="2783717"/>
            <a:ext cx="2226838" cy="2210161"/>
          </a:xfrm>
          <a:prstGeom prst="rect">
            <a:avLst/>
          </a:prstGeom>
        </p:spPr>
      </p:pic>
      <p:pic>
        <p:nvPicPr>
          <p:cNvPr id="15" name="Picture 14" descr="BKCW_logo_transp.png"/>
          <p:cNvPicPr>
            <a:picLocks noChangeAspect="1"/>
          </p:cNvPicPr>
          <p:nvPr userDrawn="1"/>
        </p:nvPicPr>
        <p:blipFill>
          <a:blip r:embed="rId4" cstate="print"/>
          <a:stretch>
            <a:fillRect/>
          </a:stretch>
        </p:blipFill>
        <p:spPr>
          <a:xfrm>
            <a:off x="13931192" y="5146690"/>
            <a:ext cx="2402502" cy="131126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9601200" y="6937002"/>
            <a:ext cx="8077200" cy="1400175"/>
          </a:xfrm>
        </p:spPr>
        <p:txBody>
          <a:bodyPr>
            <a:normAutofit/>
          </a:bodyPr>
          <a:lstStyle>
            <a:lvl1pPr>
              <a:defRPr sz="4200"/>
            </a:lvl1pPr>
          </a:lstStyle>
          <a:p>
            <a:r>
              <a:rPr lang="en-US" smtClean="0"/>
              <a:t>Click to edit Master title style</a:t>
            </a:r>
            <a:endParaRPr/>
          </a:p>
        </p:txBody>
      </p:sp>
      <p:sp>
        <p:nvSpPr>
          <p:cNvPr id="3" name="Subtitle 2"/>
          <p:cNvSpPr>
            <a:spLocks noGrp="1"/>
          </p:cNvSpPr>
          <p:nvPr>
            <p:ph type="subTitle" idx="1"/>
          </p:nvPr>
        </p:nvSpPr>
        <p:spPr>
          <a:xfrm>
            <a:off x="9601200" y="8343901"/>
            <a:ext cx="8077200" cy="1122830"/>
          </a:xfrm>
        </p:spPr>
        <p:txBody>
          <a:bodyPr>
            <a:normAutofit/>
          </a:bodyPr>
          <a:lstStyle>
            <a:lvl1pPr marL="0" indent="0" algn="l">
              <a:spcBef>
                <a:spcPts val="450"/>
              </a:spcBef>
              <a:buNone/>
              <a:defRPr sz="2100">
                <a:solidFill>
                  <a:schemeClr val="tx1">
                    <a:tint val="75000"/>
                  </a:schemeClr>
                </a:solidFill>
              </a:defRPr>
            </a:lvl1pPr>
            <a:lvl2pPr marL="685800" indent="0" algn="ctr">
              <a:buNone/>
              <a:defRPr>
                <a:solidFill>
                  <a:schemeClr val="tx1">
                    <a:tint val="75000"/>
                  </a:schemeClr>
                </a:solidFill>
              </a:defRPr>
            </a:lvl2pPr>
            <a:lvl3pPr marL="1371600" indent="0" algn="ctr">
              <a:buNone/>
              <a:defRPr>
                <a:solidFill>
                  <a:schemeClr val="tx1">
                    <a:tint val="75000"/>
                  </a:schemeClr>
                </a:solidFill>
              </a:defRPr>
            </a:lvl3pPr>
            <a:lvl4pPr marL="2057400" indent="0" algn="ctr">
              <a:buNone/>
              <a:defRPr>
                <a:solidFill>
                  <a:schemeClr val="tx1">
                    <a:tint val="75000"/>
                  </a:schemeClr>
                </a:solidFill>
              </a:defRPr>
            </a:lvl4pPr>
            <a:lvl5pPr marL="2743200" indent="0" algn="ctr">
              <a:buNone/>
              <a:defRPr>
                <a:solidFill>
                  <a:schemeClr val="tx1">
                    <a:tint val="75000"/>
                  </a:schemeClr>
                </a:solidFill>
              </a:defRPr>
            </a:lvl5pPr>
            <a:lvl6pPr marL="3429000" indent="0" algn="ctr">
              <a:buNone/>
              <a:defRPr>
                <a:solidFill>
                  <a:schemeClr val="tx1">
                    <a:tint val="75000"/>
                  </a:schemeClr>
                </a:solidFill>
              </a:defRPr>
            </a:lvl6pPr>
            <a:lvl7pPr marL="4114800" indent="0" algn="ctr">
              <a:buNone/>
              <a:defRPr>
                <a:solidFill>
                  <a:schemeClr val="tx1">
                    <a:tint val="75000"/>
                  </a:schemeClr>
                </a:solidFill>
              </a:defRPr>
            </a:lvl7pPr>
            <a:lvl8pPr marL="4800600" indent="0" algn="ctr">
              <a:buNone/>
              <a:defRPr>
                <a:solidFill>
                  <a:schemeClr val="tx1">
                    <a:tint val="75000"/>
                  </a:schemeClr>
                </a:solidFill>
              </a:defRPr>
            </a:lvl8pPr>
            <a:lvl9pPr marL="54864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9601202" y="9638462"/>
            <a:ext cx="2465294" cy="547688"/>
          </a:xfrm>
        </p:spPr>
        <p:txBody>
          <a:bodyPr/>
          <a:lstStyle>
            <a:lvl1pPr algn="l">
              <a:defRPr/>
            </a:lvl1pPr>
          </a:lstStyle>
          <a:p>
            <a:fld id="{D728701E-CAF4-4159-9B3E-41C86DFFA30D}" type="datetimeFigureOut">
              <a:rPr lang="en-US" smtClean="0"/>
              <a:pPr/>
              <a:t>3/10/2020</a:t>
            </a:fld>
            <a:endParaRPr lang="en-US"/>
          </a:p>
        </p:txBody>
      </p:sp>
      <p:sp>
        <p:nvSpPr>
          <p:cNvPr id="5" name="Footer Placeholder 4"/>
          <p:cNvSpPr>
            <a:spLocks noGrp="1"/>
          </p:cNvSpPr>
          <p:nvPr>
            <p:ph type="ftr" sz="quarter" idx="11"/>
          </p:nvPr>
        </p:nvSpPr>
        <p:spPr>
          <a:xfrm>
            <a:off x="12622307" y="9638462"/>
            <a:ext cx="5235389" cy="547688"/>
          </a:xfrm>
        </p:spPr>
        <p:txBody>
          <a:bodyPr/>
          <a:lstStyle>
            <a:lvl1pPr algn="r">
              <a:defRPr/>
            </a:lvl1pPr>
          </a:lstStyle>
          <a:p>
            <a:endParaRPr lang="en-US"/>
          </a:p>
        </p:txBody>
      </p:sp>
      <p:sp>
        <p:nvSpPr>
          <p:cNvPr id="7" name="Rectangle 6"/>
          <p:cNvSpPr/>
          <p:nvPr/>
        </p:nvSpPr>
        <p:spPr>
          <a:xfrm>
            <a:off x="565151" y="342900"/>
            <a:ext cx="10661608" cy="62819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700"/>
          </a:p>
        </p:txBody>
      </p:sp>
      <p:sp>
        <p:nvSpPr>
          <p:cNvPr id="16" name="Text Placeholder 3"/>
          <p:cNvSpPr>
            <a:spLocks noGrp="1"/>
          </p:cNvSpPr>
          <p:nvPr>
            <p:ph type="body" sz="half" idx="2"/>
          </p:nvPr>
        </p:nvSpPr>
        <p:spPr>
          <a:xfrm>
            <a:off x="1548545" y="1132131"/>
            <a:ext cx="8694820" cy="3061358"/>
          </a:xfrm>
        </p:spPr>
        <p:txBody>
          <a:bodyPr lIns="45720" tIns="45720" rIns="45720" anchor="t">
            <a:noAutofit/>
          </a:bodyPr>
          <a:lstStyle>
            <a:lvl1pPr marL="0" indent="0" algn="ctr">
              <a:spcBef>
                <a:spcPts val="900"/>
              </a:spcBef>
              <a:buNone/>
              <a:defRPr sz="6900">
                <a:solidFill>
                  <a:schemeClr val="bg1"/>
                </a:solidFill>
              </a:defRPr>
            </a:lvl1pPr>
            <a:lvl2pPr>
              <a:defRPr sz="1800"/>
            </a:lvl2pPr>
            <a:lvl3pPr>
              <a:defRPr sz="1500"/>
            </a:lvl3pPr>
            <a:lvl4pPr>
              <a:defRPr sz="1350"/>
            </a:lvl4pPr>
            <a:lvl5pPr>
              <a:defRPr sz="1350"/>
            </a:lvl5pPr>
          </a:lstStyle>
          <a:p>
            <a:pPr lvl="0" eaLnBrk="1" latinLnBrk="0" hangingPunct="1"/>
            <a:r>
              <a:rPr kumimoji="0" lang="en-US" dirty="0" smtClean="0"/>
              <a:t>Click to edit Master text styles</a:t>
            </a:r>
          </a:p>
        </p:txBody>
      </p:sp>
      <p:sp>
        <p:nvSpPr>
          <p:cNvPr id="15" name="Rectangle 14"/>
          <p:cNvSpPr/>
          <p:nvPr userDrawn="1"/>
        </p:nvSpPr>
        <p:spPr>
          <a:xfrm>
            <a:off x="11353496" y="3547861"/>
            <a:ext cx="3104564" cy="307696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8" name="Picture 17" descr="bigstock-Small-hispanic-girl-with-an-af-52972456.jpg"/>
          <p:cNvPicPr>
            <a:picLocks noChangeAspect="1"/>
          </p:cNvPicPr>
          <p:nvPr userDrawn="1"/>
        </p:nvPicPr>
        <p:blipFill rotWithShape="1">
          <a:blip r:embed="rId2" cstate="email">
            <a:extLst>
              <a:ext uri="{28A0092B-C50C-407E-A947-70E740481C1C}">
                <a14:useLocalDpi xmlns:a14="http://schemas.microsoft.com/office/drawing/2010/main" val="0"/>
              </a:ext>
            </a:extLst>
          </a:blip>
          <a:srcRect r="37586" b="3841"/>
          <a:stretch/>
        </p:blipFill>
        <p:spPr>
          <a:xfrm flipH="1">
            <a:off x="14577497" y="3547861"/>
            <a:ext cx="3100903" cy="3076967"/>
          </a:xfrm>
          <a:prstGeom prst="rect">
            <a:avLst/>
          </a:prstGeom>
        </p:spPr>
      </p:pic>
      <p:pic>
        <p:nvPicPr>
          <p:cNvPr id="19" name="Picture 18" descr="bigstock-cute-elementary-pupils-outside-48575750.jpg"/>
          <p:cNvPicPr>
            <a:picLocks noChangeAspect="1"/>
          </p:cNvPicPr>
          <p:nvPr userDrawn="1"/>
        </p:nvPicPr>
        <p:blipFill rotWithShape="1">
          <a:blip r:embed="rId3" cstate="email">
            <a:extLst>
              <a:ext uri="{28A0092B-C50C-407E-A947-70E740481C1C}">
                <a14:useLocalDpi xmlns:a14="http://schemas.microsoft.com/office/drawing/2010/main" val="0"/>
              </a:ext>
            </a:extLst>
          </a:blip>
          <a:srcRect l="23027" t="1684" r="20083" b="13008"/>
          <a:stretch/>
        </p:blipFill>
        <p:spPr>
          <a:xfrm>
            <a:off x="11353496" y="342900"/>
            <a:ext cx="3104564" cy="3104564"/>
          </a:xfrm>
          <a:prstGeom prst="rect">
            <a:avLst/>
          </a:prstGeom>
        </p:spPr>
      </p:pic>
      <p:grpSp>
        <p:nvGrpSpPr>
          <p:cNvPr id="6" name="Group 5"/>
          <p:cNvGrpSpPr/>
          <p:nvPr userDrawn="1"/>
        </p:nvGrpSpPr>
        <p:grpSpPr>
          <a:xfrm>
            <a:off x="14581149" y="342900"/>
            <a:ext cx="3097251" cy="3104564"/>
            <a:chOff x="11603926" y="342900"/>
            <a:chExt cx="2059826" cy="2039112"/>
          </a:xfrm>
        </p:grpSpPr>
        <p:sp>
          <p:nvSpPr>
            <p:cNvPr id="17" name="Rectangle 16"/>
            <p:cNvSpPr/>
            <p:nvPr userDrawn="1"/>
          </p:nvSpPr>
          <p:spPr>
            <a:xfrm>
              <a:off x="11606352" y="3429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20" name="Picture 19" descr="BKCW_logoWhite-01.png"/>
            <p:cNvPicPr>
              <a:picLocks noChangeAspect="1"/>
            </p:cNvPicPr>
            <p:nvPr userDrawn="1"/>
          </p:nvPicPr>
          <p:blipFill>
            <a:blip r:embed="rId4" cstate="print"/>
            <a:stretch>
              <a:fillRect/>
            </a:stretch>
          </p:blipFill>
          <p:spPr>
            <a:xfrm>
              <a:off x="11603926" y="755000"/>
              <a:ext cx="2036762" cy="1111643"/>
            </a:xfrm>
            <a:prstGeom prst="rect">
              <a:avLst/>
            </a:prstGeom>
          </p:spPr>
        </p:pic>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1317815" y="342900"/>
            <a:ext cx="16401860" cy="95178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700"/>
          </a:p>
        </p:txBody>
      </p:sp>
      <p:sp>
        <p:nvSpPr>
          <p:cNvPr id="2" name="Title 1"/>
          <p:cNvSpPr>
            <a:spLocks noGrp="1"/>
          </p:cNvSpPr>
          <p:nvPr>
            <p:ph type="title"/>
          </p:nvPr>
        </p:nvSpPr>
        <p:spPr>
          <a:xfrm>
            <a:off x="4572000" y="4686302"/>
            <a:ext cx="11277600" cy="2043113"/>
          </a:xfrm>
        </p:spPr>
        <p:txBody>
          <a:bodyPr anchor="b" anchorCtr="0">
            <a:normAutofit/>
          </a:bodyPr>
          <a:lstStyle>
            <a:lvl1pPr algn="l">
              <a:defRPr sz="48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4572000" y="6743702"/>
            <a:ext cx="11277600" cy="2250281"/>
          </a:xfrm>
        </p:spPr>
        <p:txBody>
          <a:bodyPr anchor="t" anchorCtr="0">
            <a:normAutofit/>
          </a:bodyPr>
          <a:lstStyle>
            <a:lvl1pPr marL="0" indent="0">
              <a:spcBef>
                <a:spcPts val="450"/>
              </a:spcBef>
              <a:buNone/>
              <a:defRPr sz="2100" cap="none" baseline="0">
                <a:solidFill>
                  <a:schemeClr val="bg1"/>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1317812" y="9373163"/>
            <a:ext cx="2949389" cy="547688"/>
          </a:xfrm>
        </p:spPr>
        <p:txBody>
          <a:bodyPr/>
          <a:lstStyle>
            <a:lvl1pPr algn="l">
              <a:defRPr>
                <a:solidFill>
                  <a:schemeClr val="bg1"/>
                </a:solidFill>
              </a:defRPr>
            </a:lvl1pPr>
          </a:lstStyle>
          <a:p>
            <a:fld id="{D728701E-CAF4-4159-9B3E-41C86DFFA30D}" type="datetimeFigureOut">
              <a:rPr lang="en-US" smtClean="0"/>
              <a:pPr/>
              <a:t>3/10/2020</a:t>
            </a:fld>
            <a:endParaRPr lang="en-US"/>
          </a:p>
        </p:txBody>
      </p:sp>
      <p:sp>
        <p:nvSpPr>
          <p:cNvPr id="5" name="Footer Placeholder 4"/>
          <p:cNvSpPr>
            <a:spLocks noGrp="1"/>
          </p:cNvSpPr>
          <p:nvPr>
            <p:ph type="ftr" sz="quarter" idx="11"/>
          </p:nvPr>
        </p:nvSpPr>
        <p:spPr>
          <a:xfrm>
            <a:off x="4572000" y="9373163"/>
            <a:ext cx="11277600" cy="547688"/>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16611601" y="9373163"/>
            <a:ext cx="1108076" cy="547688"/>
          </a:xfrm>
        </p:spPr>
        <p:txBody>
          <a:bodyPr/>
          <a:lstStyle/>
          <a:p>
            <a:fld id="{162F1D00-BD13-4404-86B0-79703945A0A7}" type="slidenum">
              <a:rPr lang="en-US" smtClean="0"/>
              <a:pPr/>
              <a:t>‹#›</a:t>
            </a:fld>
            <a:endParaRPr lang="en-US"/>
          </a:p>
        </p:txBody>
      </p:sp>
      <p:sp>
        <p:nvSpPr>
          <p:cNvPr id="9" name="Rectangle 8"/>
          <p:cNvSpPr/>
          <p:nvPr/>
        </p:nvSpPr>
        <p:spPr>
          <a:xfrm>
            <a:off x="571502" y="342900"/>
            <a:ext cx="425450" cy="951785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70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16421102" y="423862"/>
            <a:ext cx="1284194" cy="876538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700"/>
          </a:p>
        </p:txBody>
      </p:sp>
      <p:sp>
        <p:nvSpPr>
          <p:cNvPr id="12" name="Rectangle 11"/>
          <p:cNvSpPr/>
          <p:nvPr/>
        </p:nvSpPr>
        <p:spPr>
          <a:xfrm>
            <a:off x="16136471" y="423861"/>
            <a:ext cx="159851" cy="877923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700"/>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97037" y="2978945"/>
            <a:ext cx="7315200" cy="6210300"/>
          </a:xfrm>
        </p:spPr>
        <p:txBody>
          <a:bodyPr>
            <a:normAutofit/>
          </a:bodyPr>
          <a:lstStyle>
            <a:lvl1pPr>
              <a:defRPr sz="2700"/>
            </a:lvl1pPr>
            <a:lvl2pPr>
              <a:defRPr sz="2700"/>
            </a:lvl2pPr>
            <a:lvl3pPr>
              <a:defRPr sz="27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8799756" y="2978945"/>
            <a:ext cx="7315200" cy="6210300"/>
          </a:xfrm>
        </p:spPr>
        <p:txBody>
          <a:bodyPr>
            <a:normAutofit/>
          </a:bodyPr>
          <a:lstStyle>
            <a:lvl1pPr>
              <a:defRPr sz="2700"/>
            </a:lvl1pPr>
            <a:lvl2pPr>
              <a:defRPr sz="2700"/>
            </a:lvl2pPr>
            <a:lvl3pPr>
              <a:defRPr sz="27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pPr/>
              <a:t>3/10/2020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16333694" y="423861"/>
            <a:ext cx="1371600" cy="876538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700"/>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995082" y="3671050"/>
            <a:ext cx="7315200" cy="5518196"/>
          </a:xfrm>
        </p:spPr>
        <p:txBody>
          <a:bodyPr>
            <a:normAutofit/>
          </a:bodyPr>
          <a:lstStyle>
            <a:lvl1pPr>
              <a:defRPr sz="2700"/>
            </a:lvl1pPr>
            <a:lvl2pPr>
              <a:defRPr sz="2700"/>
            </a:lvl2pPr>
            <a:lvl3pPr>
              <a:defRPr sz="2700"/>
            </a:lvl3pPr>
            <a:lvl4pPr>
              <a:defRPr sz="2700"/>
            </a:lvl4pPr>
            <a:lvl5pPr>
              <a:defRPr sz="27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Content Placeholder 5"/>
          <p:cNvSpPr>
            <a:spLocks noGrp="1"/>
          </p:cNvSpPr>
          <p:nvPr>
            <p:ph sz="quarter" idx="4"/>
          </p:nvPr>
        </p:nvSpPr>
        <p:spPr>
          <a:xfrm>
            <a:off x="8799756" y="3671050"/>
            <a:ext cx="7315200" cy="5518196"/>
          </a:xfrm>
        </p:spPr>
        <p:txBody>
          <a:bodyPr>
            <a:normAutofit/>
          </a:bodyPr>
          <a:lstStyle>
            <a:lvl1pPr>
              <a:defRPr sz="2700"/>
            </a:lvl1pPr>
            <a:lvl2pPr>
              <a:defRPr sz="2700"/>
            </a:lvl2pPr>
            <a:lvl3pPr>
              <a:defRPr sz="2700"/>
            </a:lvl3pPr>
            <a:lvl4pPr>
              <a:defRPr sz="2700"/>
            </a:lvl4pPr>
            <a:lvl5pPr>
              <a:defRPr sz="27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D728701E-CAF4-4159-9B3E-41C86DFFA30D}" type="datetimeFigureOut">
              <a:rPr lang="en-US" smtClean="0"/>
              <a:pPr/>
              <a:t>3/10/2020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2F1D00-BD13-4404-86B0-79703945A0A7}" type="slidenum">
              <a:rPr lang="en-US" smtClean="0"/>
              <a:pPr/>
              <a:t>‹#›</a:t>
            </a:fld>
            <a:endParaRPr lang="en-US"/>
          </a:p>
        </p:txBody>
      </p:sp>
      <p:sp>
        <p:nvSpPr>
          <p:cNvPr id="3" name="Text Placeholder 2"/>
          <p:cNvSpPr>
            <a:spLocks noGrp="1"/>
          </p:cNvSpPr>
          <p:nvPr>
            <p:ph type="body" idx="1"/>
          </p:nvPr>
        </p:nvSpPr>
        <p:spPr>
          <a:xfrm>
            <a:off x="995082" y="3106273"/>
            <a:ext cx="7315200" cy="484094"/>
          </a:xfrm>
          <a:prstGeom prst="rect">
            <a:avLst/>
          </a:prstGeom>
          <a:solidFill>
            <a:schemeClr val="accent3"/>
          </a:solidFill>
        </p:spPr>
        <p:txBody>
          <a:bodyPr tIns="0" bIns="0" anchor="ctr" anchorCtr="0">
            <a:noAutofit/>
          </a:bodyPr>
          <a:lstStyle>
            <a:lvl1pPr marL="0" indent="0" algn="ctr">
              <a:spcBef>
                <a:spcPts val="0"/>
              </a:spcBef>
              <a:buNone/>
              <a:defRPr sz="2700" b="0">
                <a:solidFill>
                  <a:schemeClr val="bg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smtClean="0"/>
              <a:t>Click to edit Master text styles</a:t>
            </a:r>
          </a:p>
        </p:txBody>
      </p:sp>
      <p:sp>
        <p:nvSpPr>
          <p:cNvPr id="5" name="Text Placeholder 4"/>
          <p:cNvSpPr>
            <a:spLocks noGrp="1"/>
          </p:cNvSpPr>
          <p:nvPr>
            <p:ph type="body" sz="quarter" idx="3"/>
          </p:nvPr>
        </p:nvSpPr>
        <p:spPr>
          <a:xfrm>
            <a:off x="8799756" y="3106273"/>
            <a:ext cx="7315200" cy="484094"/>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2700" b="0">
                <a:solidFill>
                  <a:schemeClr val="bg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97036" y="2978945"/>
            <a:ext cx="15138314" cy="2948940"/>
          </a:xfrm>
        </p:spPr>
        <p:txBody>
          <a:bodyPr>
            <a:normAutofit/>
          </a:bodyPr>
          <a:lstStyle>
            <a:lvl1pPr>
              <a:defRPr sz="2700"/>
            </a:lvl1pPr>
            <a:lvl2pPr>
              <a:defRPr sz="2700"/>
            </a:lvl2pPr>
            <a:lvl3pPr>
              <a:defRPr sz="27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pPr/>
              <a:t>3/10/2020</a:t>
            </a:fld>
            <a:endParaRPr lang="en-US"/>
          </a:p>
        </p:txBody>
      </p:sp>
      <p:sp>
        <p:nvSpPr>
          <p:cNvPr id="6" name="Footer Placeholder 5"/>
          <p:cNvSpPr>
            <a:spLocks noGrp="1"/>
          </p:cNvSpPr>
          <p:nvPr>
            <p:ph type="ftr" sz="quarter" idx="11"/>
          </p:nvPr>
        </p:nvSpPr>
        <p:spPr/>
        <p:txBody>
          <a:bodyPr/>
          <a:lstStyle/>
          <a:p>
            <a:endParaRPr lang="en-US"/>
          </a:p>
        </p:txBody>
      </p:sp>
      <p:sp>
        <p:nvSpPr>
          <p:cNvPr id="13" name="Content Placeholder 2"/>
          <p:cNvSpPr>
            <a:spLocks noGrp="1"/>
          </p:cNvSpPr>
          <p:nvPr>
            <p:ph sz="half" idx="14"/>
          </p:nvPr>
        </p:nvSpPr>
        <p:spPr>
          <a:xfrm>
            <a:off x="997036" y="6247448"/>
            <a:ext cx="15138314" cy="2948940"/>
          </a:xfrm>
        </p:spPr>
        <p:txBody>
          <a:bodyPr>
            <a:normAutofit/>
          </a:bodyPr>
          <a:lstStyle>
            <a:lvl1pPr>
              <a:defRPr sz="2700"/>
            </a:lvl1pPr>
            <a:lvl2pPr>
              <a:defRPr sz="2700"/>
            </a:lvl2pPr>
            <a:lvl3pPr>
              <a:defRPr sz="27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Rectangle 13"/>
          <p:cNvSpPr/>
          <p:nvPr/>
        </p:nvSpPr>
        <p:spPr>
          <a:xfrm>
            <a:off x="16333694" y="423862"/>
            <a:ext cx="1371600" cy="87725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700"/>
          </a:p>
        </p:txBody>
      </p:sp>
      <p:sp>
        <p:nvSpPr>
          <p:cNvPr id="15" name="Slide Number Placeholder 6"/>
          <p:cNvSpPr>
            <a:spLocks noGrp="1"/>
          </p:cNvSpPr>
          <p:nvPr>
            <p:ph type="sldNum" sz="quarter" idx="12"/>
          </p:nvPr>
        </p:nvSpPr>
        <p:spPr>
          <a:xfrm>
            <a:off x="16611601" y="363353"/>
            <a:ext cx="1108076" cy="547688"/>
          </a:xfrm>
        </p:spPr>
        <p:txBody>
          <a:bodyPr/>
          <a:lstStyle/>
          <a:p>
            <a:fld id="{162F1D00-BD13-4404-86B0-79703945A0A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16333694" y="423861"/>
            <a:ext cx="1371600" cy="2400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700"/>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8820150" y="2978945"/>
            <a:ext cx="7315200" cy="2948940"/>
          </a:xfrm>
        </p:spPr>
        <p:txBody>
          <a:bodyPr>
            <a:normAutofit/>
          </a:bodyPr>
          <a:lstStyle>
            <a:lvl1pPr>
              <a:defRPr sz="2700"/>
            </a:lvl1pPr>
            <a:lvl2pPr>
              <a:defRPr sz="2700"/>
            </a:lvl2pPr>
            <a:lvl3pPr>
              <a:defRPr sz="27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pPr/>
              <a:t>3/10/2020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pPr/>
              <a:t>‹#›</a:t>
            </a:fld>
            <a:endParaRPr lang="en-US"/>
          </a:p>
        </p:txBody>
      </p:sp>
      <p:sp>
        <p:nvSpPr>
          <p:cNvPr id="11" name="Content Placeholder 2"/>
          <p:cNvSpPr>
            <a:spLocks noGrp="1"/>
          </p:cNvSpPr>
          <p:nvPr>
            <p:ph sz="half" idx="15"/>
          </p:nvPr>
        </p:nvSpPr>
        <p:spPr>
          <a:xfrm>
            <a:off x="997037" y="2978945"/>
            <a:ext cx="7315200" cy="6210300"/>
          </a:xfrm>
        </p:spPr>
        <p:txBody>
          <a:bodyPr>
            <a:normAutofit/>
          </a:bodyPr>
          <a:lstStyle>
            <a:lvl1pPr>
              <a:defRPr sz="2700"/>
            </a:lvl1pPr>
            <a:lvl2pPr>
              <a:defRPr sz="2700"/>
            </a:lvl2pPr>
            <a:lvl3pPr>
              <a:defRPr sz="27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6"/>
          </p:nvPr>
        </p:nvSpPr>
        <p:spPr>
          <a:xfrm>
            <a:off x="8820150" y="6254496"/>
            <a:ext cx="7315200" cy="2948940"/>
          </a:xfrm>
        </p:spPr>
        <p:txBody>
          <a:bodyPr>
            <a:normAutofit/>
          </a:bodyPr>
          <a:lstStyle>
            <a:lvl1pPr>
              <a:defRPr sz="2700"/>
            </a:lvl1pPr>
            <a:lvl2pPr>
              <a:defRPr sz="2700"/>
            </a:lvl2pPr>
            <a:lvl3pPr>
              <a:defRPr sz="27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96950" y="726141"/>
            <a:ext cx="15112626" cy="1674159"/>
          </a:xfrm>
          <a:prstGeom prst="rect">
            <a:avLst/>
          </a:prstGeom>
        </p:spPr>
        <p:txBody>
          <a:bodyPr vert="horz" lIns="91440" tIns="45720" rIns="91440" bIns="45720" rtlCol="0" anchor="t" anchorCtr="0">
            <a:noAutofit/>
          </a:bodyPr>
          <a:lstStyle/>
          <a:p>
            <a:r>
              <a:rPr lang="en-US" dirty="0" smtClean="0"/>
              <a:t>Click to edit Master title style</a:t>
            </a:r>
            <a:endParaRPr dirty="0"/>
          </a:p>
        </p:txBody>
      </p:sp>
      <p:sp>
        <p:nvSpPr>
          <p:cNvPr id="3" name="Text Placeholder 2"/>
          <p:cNvSpPr>
            <a:spLocks noGrp="1"/>
          </p:cNvSpPr>
          <p:nvPr>
            <p:ph type="body" idx="1"/>
          </p:nvPr>
        </p:nvSpPr>
        <p:spPr>
          <a:xfrm>
            <a:off x="996950" y="2971802"/>
            <a:ext cx="15112626" cy="621744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2"/>
          </p:nvPr>
        </p:nvSpPr>
        <p:spPr>
          <a:xfrm>
            <a:off x="13590494" y="9635380"/>
            <a:ext cx="4267200" cy="547688"/>
          </a:xfrm>
          <a:prstGeom prst="rect">
            <a:avLst/>
          </a:prstGeom>
        </p:spPr>
        <p:txBody>
          <a:bodyPr vert="horz" lIns="91440" tIns="45720" rIns="91440" bIns="45720" rtlCol="0" anchor="ctr"/>
          <a:lstStyle>
            <a:lvl1pPr algn="r">
              <a:defRPr sz="1650">
                <a:solidFill>
                  <a:schemeClr val="tx1">
                    <a:lumMod val="65000"/>
                    <a:lumOff val="35000"/>
                  </a:schemeClr>
                </a:solidFill>
              </a:defRPr>
            </a:lvl1pPr>
          </a:lstStyle>
          <a:p>
            <a:fld id="{D728701E-CAF4-4159-9B3E-41C86DFFA30D}" type="datetimeFigureOut">
              <a:rPr lang="en-US" smtClean="0"/>
              <a:pPr/>
              <a:t>3/10/2020</a:t>
            </a:fld>
            <a:endParaRPr lang="en-US"/>
          </a:p>
        </p:txBody>
      </p:sp>
      <p:sp>
        <p:nvSpPr>
          <p:cNvPr id="5" name="Footer Placeholder 4"/>
          <p:cNvSpPr>
            <a:spLocks noGrp="1"/>
          </p:cNvSpPr>
          <p:nvPr>
            <p:ph type="ftr" sz="quarter" idx="3"/>
          </p:nvPr>
        </p:nvSpPr>
        <p:spPr>
          <a:xfrm>
            <a:off x="403412" y="9635380"/>
            <a:ext cx="12245789" cy="547688"/>
          </a:xfrm>
          <a:prstGeom prst="rect">
            <a:avLst/>
          </a:prstGeom>
        </p:spPr>
        <p:txBody>
          <a:bodyPr vert="horz" lIns="91440" tIns="45720" rIns="91440" bIns="45720" rtlCol="0" anchor="ctr"/>
          <a:lstStyle>
            <a:lvl1pPr algn="l">
              <a:defRPr sz="165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16611601" y="363353"/>
            <a:ext cx="1108076" cy="547688"/>
          </a:xfrm>
          <a:prstGeom prst="rect">
            <a:avLst/>
          </a:prstGeom>
        </p:spPr>
        <p:txBody>
          <a:bodyPr vert="horz" lIns="91440" tIns="45720" rIns="91440" bIns="45720" rtlCol="0" anchor="ctr"/>
          <a:lstStyle>
            <a:lvl1pPr algn="r">
              <a:defRPr sz="2100">
                <a:solidFill>
                  <a:schemeClr val="bg1"/>
                </a:solidFill>
              </a:defRPr>
            </a:lvl1pPr>
          </a:lstStyle>
          <a:p>
            <a:fld id="{162F1D00-BD13-4404-86B0-79703945A0A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l" defTabSz="1371600" rtl="0" eaLnBrk="1" latinLnBrk="0" hangingPunct="1">
        <a:spcBef>
          <a:spcPct val="0"/>
        </a:spcBef>
        <a:buNone/>
        <a:defRPr sz="5400" b="0" kern="1200">
          <a:solidFill>
            <a:schemeClr val="accent1"/>
          </a:solidFill>
          <a:latin typeface="+mj-lt"/>
          <a:ea typeface="+mj-ea"/>
          <a:cs typeface="+mj-cs"/>
        </a:defRPr>
      </a:lvl1pPr>
    </p:titleStyle>
    <p:bodyStyle>
      <a:lvl1pPr marL="342900" indent="-342900" algn="l" defTabSz="1371600" rtl="0" eaLnBrk="1" latinLnBrk="0" hangingPunct="1">
        <a:spcBef>
          <a:spcPts val="3000"/>
        </a:spcBef>
        <a:buClr>
          <a:schemeClr val="accent1"/>
        </a:buClr>
        <a:buSzPct val="75000"/>
        <a:buFont typeface="Wingdings" pitchFamily="2" charset="2"/>
        <a:buChar char="n"/>
        <a:defRPr sz="3000" kern="1200">
          <a:solidFill>
            <a:schemeClr val="tx1">
              <a:lumMod val="65000"/>
              <a:lumOff val="35000"/>
            </a:schemeClr>
          </a:solidFill>
          <a:latin typeface="+mn-lt"/>
          <a:ea typeface="+mn-ea"/>
          <a:cs typeface="+mn-cs"/>
        </a:defRPr>
      </a:lvl1pPr>
      <a:lvl2pPr marL="685800" indent="-342900" algn="l" defTabSz="1371600" rtl="0" eaLnBrk="1" latinLnBrk="0" hangingPunct="1">
        <a:spcBef>
          <a:spcPts val="900"/>
        </a:spcBef>
        <a:buClr>
          <a:schemeClr val="accent1">
            <a:lumMod val="60000"/>
            <a:lumOff val="40000"/>
          </a:schemeClr>
        </a:buClr>
        <a:buSzPct val="75000"/>
        <a:buFont typeface="Wingdings" pitchFamily="2" charset="2"/>
        <a:buChar char="n"/>
        <a:defRPr sz="2700" kern="1200">
          <a:solidFill>
            <a:schemeClr val="tx1">
              <a:lumMod val="65000"/>
              <a:lumOff val="35000"/>
            </a:schemeClr>
          </a:solidFill>
          <a:latin typeface="+mn-lt"/>
          <a:ea typeface="+mn-ea"/>
          <a:cs typeface="+mn-cs"/>
        </a:defRPr>
      </a:lvl2pPr>
      <a:lvl3pPr marL="1028700" indent="-342900" algn="l" defTabSz="1371600" rtl="0" eaLnBrk="1" latinLnBrk="0" hangingPunct="1">
        <a:spcBef>
          <a:spcPts val="900"/>
        </a:spcBef>
        <a:buClr>
          <a:schemeClr val="accent1"/>
        </a:buClr>
        <a:buSzPct val="75000"/>
        <a:buFont typeface="Wingdings" pitchFamily="2" charset="2"/>
        <a:buChar char="n"/>
        <a:defRPr sz="2700" kern="1200">
          <a:solidFill>
            <a:schemeClr val="tx1">
              <a:lumMod val="65000"/>
              <a:lumOff val="35000"/>
            </a:schemeClr>
          </a:solidFill>
          <a:latin typeface="+mn-lt"/>
          <a:ea typeface="+mn-ea"/>
          <a:cs typeface="+mn-cs"/>
        </a:defRPr>
      </a:lvl3pPr>
      <a:lvl4pPr marL="1371600" indent="-342900" algn="l" defTabSz="1371600" rtl="0" eaLnBrk="1" latinLnBrk="0" hangingPunct="1">
        <a:spcBef>
          <a:spcPts val="900"/>
        </a:spcBef>
        <a:buClr>
          <a:schemeClr val="accent1">
            <a:lumMod val="60000"/>
            <a:lumOff val="40000"/>
          </a:schemeClr>
        </a:buClr>
        <a:buSzPct val="75000"/>
        <a:buFont typeface="Wingdings" pitchFamily="2" charset="2"/>
        <a:buChar char="n"/>
        <a:defRPr sz="2700" kern="1200">
          <a:solidFill>
            <a:schemeClr val="tx1">
              <a:lumMod val="65000"/>
              <a:lumOff val="35000"/>
            </a:schemeClr>
          </a:solidFill>
          <a:latin typeface="+mn-lt"/>
          <a:ea typeface="+mn-ea"/>
          <a:cs typeface="+mn-cs"/>
        </a:defRPr>
      </a:lvl4pPr>
      <a:lvl5pPr marL="1714500" indent="-342900" algn="l" defTabSz="1371600" rtl="0" eaLnBrk="1" latinLnBrk="0" hangingPunct="1">
        <a:spcBef>
          <a:spcPts val="900"/>
        </a:spcBef>
        <a:buClr>
          <a:schemeClr val="accent1"/>
        </a:buClr>
        <a:buSzPct val="75000"/>
        <a:buFont typeface="Wingdings" pitchFamily="2" charset="2"/>
        <a:buChar char="n"/>
        <a:defRPr sz="2700" kern="1200">
          <a:solidFill>
            <a:schemeClr val="tx1">
              <a:lumMod val="65000"/>
              <a:lumOff val="35000"/>
            </a:schemeClr>
          </a:solidFill>
          <a:latin typeface="+mn-lt"/>
          <a:ea typeface="+mn-ea"/>
          <a:cs typeface="+mn-cs"/>
        </a:defRPr>
      </a:lvl5pPr>
      <a:lvl6pPr marL="2066925" indent="-342900" algn="l" defTabSz="1371600" rtl="0" eaLnBrk="1" latinLnBrk="0" hangingPunct="1">
        <a:spcBef>
          <a:spcPct val="20000"/>
        </a:spcBef>
        <a:buClr>
          <a:schemeClr val="accent1">
            <a:lumMod val="60000"/>
            <a:lumOff val="40000"/>
          </a:schemeClr>
        </a:buClr>
        <a:buSzPct val="75000"/>
        <a:buFont typeface="Wingdings" pitchFamily="2" charset="2"/>
        <a:buChar char=""/>
        <a:defRPr lang="en-US" sz="2700" kern="1200" dirty="0" smtClean="0">
          <a:solidFill>
            <a:schemeClr val="tx1">
              <a:lumMod val="65000"/>
              <a:lumOff val="35000"/>
            </a:schemeClr>
          </a:solidFill>
          <a:latin typeface="+mn-lt"/>
          <a:ea typeface="+mn-ea"/>
          <a:cs typeface="+mn-cs"/>
        </a:defRPr>
      </a:lvl6pPr>
      <a:lvl7pPr marL="2405063" indent="-342900" algn="l" defTabSz="1371600" rtl="0" eaLnBrk="1" latinLnBrk="0" hangingPunct="1">
        <a:spcBef>
          <a:spcPct val="20000"/>
        </a:spcBef>
        <a:buClr>
          <a:schemeClr val="accent1"/>
        </a:buClr>
        <a:buSzPct val="75000"/>
        <a:buFont typeface="Wingdings" pitchFamily="2" charset="2"/>
        <a:buChar char=""/>
        <a:defRPr lang="en-US" sz="2700" kern="1200" baseline="0" dirty="0" smtClean="0">
          <a:solidFill>
            <a:schemeClr val="tx1">
              <a:lumMod val="65000"/>
              <a:lumOff val="35000"/>
            </a:schemeClr>
          </a:solidFill>
          <a:latin typeface="+mn-lt"/>
          <a:ea typeface="+mn-ea"/>
          <a:cs typeface="+mn-cs"/>
        </a:defRPr>
      </a:lvl7pPr>
      <a:lvl8pPr marL="2745582" indent="-342900" algn="l" defTabSz="1371600" rtl="0" eaLnBrk="1" latinLnBrk="0" hangingPunct="1">
        <a:spcBef>
          <a:spcPct val="20000"/>
        </a:spcBef>
        <a:buClr>
          <a:schemeClr val="accent1">
            <a:lumMod val="60000"/>
            <a:lumOff val="40000"/>
          </a:schemeClr>
        </a:buClr>
        <a:buSzPct val="75000"/>
        <a:buFont typeface="Wingdings" pitchFamily="2" charset="2"/>
        <a:buChar char=""/>
        <a:defRPr lang="en-US" sz="2700" kern="1200" baseline="0" dirty="0" smtClean="0">
          <a:solidFill>
            <a:schemeClr val="tx1">
              <a:lumMod val="65000"/>
              <a:lumOff val="35000"/>
            </a:schemeClr>
          </a:solidFill>
          <a:latin typeface="+mn-lt"/>
          <a:ea typeface="+mn-ea"/>
          <a:cs typeface="+mn-cs"/>
        </a:defRPr>
      </a:lvl8pPr>
      <a:lvl9pPr marL="3086100" indent="-342900" algn="l" defTabSz="1371600" rtl="0" eaLnBrk="1" latinLnBrk="0" hangingPunct="1">
        <a:spcBef>
          <a:spcPct val="20000"/>
        </a:spcBef>
        <a:buClr>
          <a:schemeClr val="accent1"/>
        </a:buClr>
        <a:buSzPct val="75000"/>
        <a:buFont typeface="Wingdings" pitchFamily="2" charset="2"/>
        <a:buChar char=""/>
        <a:defRPr lang="en-US" sz="2700" kern="1200" baseline="0" dirty="0">
          <a:solidFill>
            <a:schemeClr val="tx1">
              <a:lumMod val="65000"/>
              <a:lumOff val="35000"/>
            </a:schemeClr>
          </a:solidFill>
          <a:latin typeface="+mn-lt"/>
          <a:ea typeface="+mn-ea"/>
          <a:cs typeface="+mn-cs"/>
        </a:defRPr>
      </a:lvl9pPr>
    </p:bodyStyle>
    <p:otherStyle>
      <a:defPPr>
        <a:defRPr/>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hyperlink" Target="http://www.flchild.com/privatebod"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nonprofitsfirst.org/page/AccreditationStandards"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hyperlink" Target="https://www.nonprofitsfirst.org/page/Accreditation"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19073" y="7082232"/>
            <a:ext cx="12974413" cy="1339873"/>
          </a:xfrm>
        </p:spPr>
        <p:txBody>
          <a:bodyPr/>
          <a:lstStyle/>
          <a:p>
            <a:r>
              <a:rPr lang="en-US" dirty="0" smtClean="0"/>
              <a:t>Board of Directors Refresher Training</a:t>
            </a:r>
            <a:endParaRPr lang="en-US" dirty="0"/>
          </a:p>
        </p:txBody>
      </p:sp>
      <p:sp>
        <p:nvSpPr>
          <p:cNvPr id="5" name="Subtitle 4"/>
          <p:cNvSpPr>
            <a:spLocks noGrp="1"/>
          </p:cNvSpPr>
          <p:nvPr>
            <p:ph type="subTitle" idx="1"/>
          </p:nvPr>
        </p:nvSpPr>
        <p:spPr>
          <a:xfrm>
            <a:off x="231090" y="8015946"/>
            <a:ext cx="11073039" cy="1502130"/>
          </a:xfrm>
        </p:spPr>
        <p:txBody>
          <a:bodyPr/>
          <a:lstStyle/>
          <a:p>
            <a:r>
              <a:rPr lang="en-US" dirty="0" smtClean="0"/>
              <a:t>Bob </a:t>
            </a:r>
            <a:r>
              <a:rPr lang="en-US" dirty="0" err="1" smtClean="0"/>
              <a:t>Buesing</a:t>
            </a:r>
            <a:r>
              <a:rPr lang="en-US" dirty="0" smtClean="0"/>
              <a:t>, JD</a:t>
            </a:r>
          </a:p>
          <a:p>
            <a:r>
              <a:rPr lang="en-US" dirty="0" smtClean="0"/>
              <a:t>Chair, Board of Directors</a:t>
            </a:r>
          </a:p>
          <a:p>
            <a:r>
              <a:rPr lang="en-US" dirty="0" smtClean="0"/>
              <a:t>March 13, 2020</a:t>
            </a:r>
            <a:endParaRPr lang="en-US" dirty="0" smtClean="0"/>
          </a:p>
        </p:txBody>
      </p:sp>
    </p:spTree>
    <p:extLst>
      <p:ext uri="{BB962C8B-B14F-4D97-AF65-F5344CB8AC3E}">
        <p14:creationId xmlns:p14="http://schemas.microsoft.com/office/powerpoint/2010/main" val="29421796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Directors and Officers Liability Insurance</a:t>
            </a:r>
            <a:endParaRPr lang="en-US" dirty="0"/>
          </a:p>
        </p:txBody>
      </p:sp>
      <p:sp>
        <p:nvSpPr>
          <p:cNvPr id="3" name="Content Placeholder 2"/>
          <p:cNvSpPr>
            <a:spLocks noGrp="1"/>
          </p:cNvSpPr>
          <p:nvPr>
            <p:ph idx="1"/>
          </p:nvPr>
        </p:nvSpPr>
        <p:spPr/>
        <p:txBody>
          <a:bodyPr>
            <a:normAutofit lnSpcReduction="10000"/>
          </a:bodyPr>
          <a:lstStyle/>
          <a:p>
            <a:r>
              <a:rPr lang="en-US" dirty="0" smtClean="0"/>
              <a:t>The Forum carries liability insurance for Directors and Officers.  The purpose is to protect volunteers as follows:</a:t>
            </a:r>
          </a:p>
          <a:p>
            <a:pPr lvl="1"/>
            <a:r>
              <a:rPr lang="en-US" dirty="0" smtClean="0"/>
              <a:t>Per occurrence			$1,000,000</a:t>
            </a:r>
          </a:p>
          <a:p>
            <a:pPr lvl="1"/>
            <a:r>
              <a:rPr lang="en-US" dirty="0" smtClean="0"/>
              <a:t>General Aggregate (all claims)	$2,000,000</a:t>
            </a:r>
          </a:p>
          <a:p>
            <a:pPr lvl="1"/>
            <a:r>
              <a:rPr lang="en-US" dirty="0" smtClean="0"/>
              <a:t>Side A Access			$1,000,000</a:t>
            </a:r>
          </a:p>
          <a:p>
            <a:pPr lvl="1"/>
            <a:r>
              <a:rPr lang="en-US" dirty="0" smtClean="0"/>
              <a:t>Workplace Violence Sublimit		$1,000,000</a:t>
            </a:r>
          </a:p>
          <a:p>
            <a:pPr lvl="1"/>
            <a:r>
              <a:rPr lang="en-US" dirty="0" smtClean="0"/>
              <a:t>Crisis Management Sublimit		$     25,000</a:t>
            </a:r>
            <a:endParaRPr lang="en-US" dirty="0"/>
          </a:p>
          <a:p>
            <a:pPr marL="342900" lvl="1" indent="0">
              <a:buNone/>
            </a:pPr>
            <a:r>
              <a:rPr lang="en-US" b="1" dirty="0" smtClean="0"/>
              <a:t>Employment Practices Liability Insurance</a:t>
            </a:r>
          </a:p>
          <a:p>
            <a:pPr lvl="1"/>
            <a:r>
              <a:rPr lang="en-US" dirty="0" smtClean="0"/>
              <a:t>Per occurrence			$1,000,000</a:t>
            </a:r>
          </a:p>
          <a:p>
            <a:pPr lvl="1"/>
            <a:r>
              <a:rPr lang="en-US" dirty="0" smtClean="0"/>
              <a:t>General Aggregate (all claims)	$2,000,000</a:t>
            </a:r>
          </a:p>
          <a:p>
            <a:pPr lvl="1"/>
            <a:r>
              <a:rPr lang="en-US" dirty="0" smtClean="0"/>
              <a:t>Third Party Liability Sublimit		$1,000,000</a:t>
            </a:r>
          </a:p>
          <a:p>
            <a:pPr lvl="1"/>
            <a:r>
              <a:rPr lang="en-US" dirty="0" smtClean="0"/>
              <a:t>Wage and Hour Sublimit		$   100,000</a:t>
            </a:r>
          </a:p>
          <a:p>
            <a:pPr marL="342900" lvl="1" indent="0">
              <a:buNone/>
            </a:pPr>
            <a:r>
              <a:rPr lang="en-US" b="1" dirty="0" smtClean="0"/>
              <a:t>Fiduciary Liability</a:t>
            </a:r>
          </a:p>
          <a:p>
            <a:pPr lvl="1"/>
            <a:r>
              <a:rPr lang="en-US" dirty="0" smtClean="0"/>
              <a:t>Per occurrence			$1,000,000</a:t>
            </a:r>
          </a:p>
          <a:p>
            <a:pPr lvl="1"/>
            <a:r>
              <a:rPr lang="en-US" dirty="0" smtClean="0"/>
              <a:t>General Aggregate			$1,000,000</a:t>
            </a:r>
          </a:p>
        </p:txBody>
      </p:sp>
      <p:sp>
        <p:nvSpPr>
          <p:cNvPr id="4" name="TextBox 3"/>
          <p:cNvSpPr txBox="1"/>
          <p:nvPr/>
        </p:nvSpPr>
        <p:spPr>
          <a:xfrm>
            <a:off x="10233339" y="4970033"/>
            <a:ext cx="3357155" cy="1754326"/>
          </a:xfrm>
          <a:prstGeom prst="rect">
            <a:avLst/>
          </a:prstGeom>
          <a:noFill/>
          <a:ln>
            <a:solidFill>
              <a:schemeClr val="accent1"/>
            </a:solidFill>
          </a:ln>
        </p:spPr>
        <p:txBody>
          <a:bodyPr wrap="square" rtlCol="0">
            <a:spAutoFit/>
          </a:bodyPr>
          <a:lstStyle/>
          <a:p>
            <a:pPr algn="r"/>
            <a:r>
              <a:rPr lang="en-US" dirty="0" smtClean="0"/>
              <a:t>Annual Premium Costs are approximately $5,000</a:t>
            </a:r>
            <a:endParaRPr lang="en-US" dirty="0"/>
          </a:p>
        </p:txBody>
      </p:sp>
    </p:spTree>
    <p:extLst>
      <p:ext uri="{BB962C8B-B14F-4D97-AF65-F5344CB8AC3E}">
        <p14:creationId xmlns:p14="http://schemas.microsoft.com/office/powerpoint/2010/main" val="2973658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Organizational Documents	</a:t>
            </a:r>
            <a:endParaRPr lang="en-US" dirty="0"/>
          </a:p>
        </p:txBody>
      </p:sp>
      <p:sp>
        <p:nvSpPr>
          <p:cNvPr id="3" name="Content Placeholder 2"/>
          <p:cNvSpPr>
            <a:spLocks noGrp="1"/>
          </p:cNvSpPr>
          <p:nvPr>
            <p:ph idx="1"/>
          </p:nvPr>
        </p:nvSpPr>
        <p:spPr/>
        <p:txBody>
          <a:bodyPr>
            <a:normAutofit/>
          </a:bodyPr>
          <a:lstStyle/>
          <a:p>
            <a:r>
              <a:rPr lang="en-US" sz="3600" dirty="0" smtClean="0"/>
              <a:t>The Forum maintains webpages to ensure accessibility to corporate documents:</a:t>
            </a:r>
          </a:p>
          <a:p>
            <a:pPr lvl="1"/>
            <a:r>
              <a:rPr lang="en-US" sz="3600" dirty="0" smtClean="0">
                <a:hlinkClick r:id="rId2"/>
              </a:rPr>
              <a:t>http://www.flchild.com/privatebod</a:t>
            </a:r>
            <a:r>
              <a:rPr lang="en-US" sz="3600" dirty="0" smtClean="0"/>
              <a:t> </a:t>
            </a:r>
          </a:p>
          <a:p>
            <a:pPr marL="342900" lvl="1" indent="0">
              <a:buNone/>
            </a:pPr>
            <a:r>
              <a:rPr lang="en-US" sz="3600" dirty="0" smtClean="0"/>
              <a:t>These webpages will provide the materials for each of the board meetings as well as serve as the locus for electronic storage of board and organizational documents</a:t>
            </a:r>
          </a:p>
        </p:txBody>
      </p:sp>
    </p:spTree>
    <p:extLst>
      <p:ext uri="{BB962C8B-B14F-4D97-AF65-F5344CB8AC3E}">
        <p14:creationId xmlns:p14="http://schemas.microsoft.com/office/powerpoint/2010/main" val="8917121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0198" y="6876827"/>
            <a:ext cx="12593544" cy="1492623"/>
          </a:xfrm>
        </p:spPr>
        <p:txBody>
          <a:bodyPr/>
          <a:lstStyle/>
          <a:p>
            <a:pPr algn="r"/>
            <a:r>
              <a:rPr lang="en-US" dirty="0" smtClean="0"/>
              <a:t>Accountability and transparency are keys to good governance!</a:t>
            </a:r>
            <a:r>
              <a:rPr lang="en-US" dirty="0" smtClean="0"/>
              <a:t/>
            </a:r>
            <a:br>
              <a:rPr lang="en-US" dirty="0" smtClean="0"/>
            </a:br>
            <a:r>
              <a:rPr lang="en-US" dirty="0" smtClean="0"/>
              <a:t/>
            </a:r>
            <a:br>
              <a:rPr lang="en-US" dirty="0" smtClean="0"/>
            </a:br>
            <a:r>
              <a:rPr lang="en-US" dirty="0"/>
              <a:t/>
            </a:r>
            <a:br>
              <a:rPr lang="en-US" dirty="0"/>
            </a:br>
            <a:endParaRPr lang="en-US" dirty="0"/>
          </a:p>
        </p:txBody>
      </p:sp>
    </p:spTree>
    <p:extLst>
      <p:ext uri="{BB962C8B-B14F-4D97-AF65-F5344CB8AC3E}">
        <p14:creationId xmlns:p14="http://schemas.microsoft.com/office/powerpoint/2010/main" val="29577509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Leadership</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r>
              <a:rPr lang="en-US" sz="4800" dirty="0" smtClean="0"/>
              <a:t>Is the ability to inspire and guide others towards building and achieving a shared vision…</a:t>
            </a:r>
          </a:p>
          <a:p>
            <a:pPr marL="0" indent="0">
              <a:buNone/>
            </a:pPr>
            <a:endParaRPr lang="en-US" dirty="0"/>
          </a:p>
        </p:txBody>
      </p:sp>
    </p:spTree>
    <p:extLst>
      <p:ext uri="{BB962C8B-B14F-4D97-AF65-F5344CB8AC3E}">
        <p14:creationId xmlns:p14="http://schemas.microsoft.com/office/powerpoint/2010/main" val="38601845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is Governance?</a:t>
            </a:r>
            <a:r>
              <a:rPr lang="en-US" dirty="0" smtClean="0"/>
              <a:t>	</a:t>
            </a:r>
            <a:endParaRPr lang="en-US" dirty="0"/>
          </a:p>
        </p:txBody>
      </p:sp>
      <p:sp>
        <p:nvSpPr>
          <p:cNvPr id="5" name="Content Placeholder 4"/>
          <p:cNvSpPr>
            <a:spLocks noGrp="1"/>
          </p:cNvSpPr>
          <p:nvPr>
            <p:ph idx="1"/>
          </p:nvPr>
        </p:nvSpPr>
        <p:spPr/>
        <p:txBody>
          <a:bodyPr>
            <a:normAutofit/>
          </a:bodyPr>
          <a:lstStyle/>
          <a:p>
            <a:r>
              <a:rPr lang="en-US" sz="3600" dirty="0" smtClean="0"/>
              <a:t>Governance is the work of the board</a:t>
            </a:r>
          </a:p>
          <a:p>
            <a:pPr lvl="1"/>
            <a:r>
              <a:rPr lang="en-US" sz="3600" dirty="0" smtClean="0"/>
              <a:t>Derived from the Greek word “</a:t>
            </a:r>
            <a:r>
              <a:rPr lang="en-US" sz="3600" dirty="0" err="1" smtClean="0"/>
              <a:t>kebernon</a:t>
            </a:r>
            <a:r>
              <a:rPr lang="en-US" sz="3600" dirty="0" smtClean="0"/>
              <a:t>”</a:t>
            </a:r>
          </a:p>
          <a:p>
            <a:pPr lvl="1"/>
            <a:r>
              <a:rPr lang="en-US" sz="3600" dirty="0" smtClean="0"/>
              <a:t>Means to steer, control, and influence from a position of authority</a:t>
            </a:r>
          </a:p>
          <a:p>
            <a:pPr lvl="1"/>
            <a:r>
              <a:rPr lang="en-US" sz="3600" dirty="0" smtClean="0"/>
              <a:t>The board is expected to represent the public trust by ensuring that the organization carries out the purposes for which it was established.</a:t>
            </a:r>
          </a:p>
        </p:txBody>
      </p:sp>
    </p:spTree>
    <p:extLst>
      <p:ext uri="{BB962C8B-B14F-4D97-AF65-F5344CB8AC3E}">
        <p14:creationId xmlns:p14="http://schemas.microsoft.com/office/powerpoint/2010/main" val="14720733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legal framework</a:t>
            </a:r>
            <a:r>
              <a:rPr lang="en-US" dirty="0" smtClean="0"/>
              <a:t>	</a:t>
            </a:r>
            <a:endParaRPr lang="en-US" dirty="0"/>
          </a:p>
        </p:txBody>
      </p:sp>
      <p:sp>
        <p:nvSpPr>
          <p:cNvPr id="3" name="Content Placeholder 2"/>
          <p:cNvSpPr>
            <a:spLocks noGrp="1"/>
          </p:cNvSpPr>
          <p:nvPr>
            <p:ph idx="1"/>
          </p:nvPr>
        </p:nvSpPr>
        <p:spPr/>
        <p:txBody>
          <a:bodyPr>
            <a:normAutofit/>
          </a:bodyPr>
          <a:lstStyle/>
          <a:p>
            <a:r>
              <a:rPr lang="en-US" dirty="0" smtClean="0"/>
              <a:t>Articles of Incorporation and b</a:t>
            </a:r>
            <a:r>
              <a:rPr lang="en-US" dirty="0" smtClean="0"/>
              <a:t>ylaws</a:t>
            </a:r>
          </a:p>
          <a:p>
            <a:r>
              <a:rPr lang="en-US" dirty="0" smtClean="0"/>
              <a:t>Board is responsible for fulfilling three legal duties:</a:t>
            </a:r>
          </a:p>
          <a:p>
            <a:pPr lvl="1"/>
            <a:r>
              <a:rPr lang="en-US" b="1" dirty="0" smtClean="0"/>
              <a:t>Duty of Care</a:t>
            </a:r>
          </a:p>
          <a:p>
            <a:pPr lvl="2"/>
            <a:r>
              <a:rPr lang="en-US" dirty="0" smtClean="0"/>
              <a:t>Be reasonably informed about the Forum’s activities, participate in decisions, and do so in good faith with the care of an ordinarily prudent person in similar circumstances (ex. Attend board meetings)</a:t>
            </a:r>
          </a:p>
          <a:p>
            <a:pPr lvl="2"/>
            <a:r>
              <a:rPr lang="en-US" dirty="0" smtClean="0"/>
              <a:t>Exercise fiduciary oversight (financial statements and audits)</a:t>
            </a:r>
          </a:p>
          <a:p>
            <a:pPr lvl="1"/>
            <a:r>
              <a:rPr lang="en-US" b="1" dirty="0" smtClean="0"/>
              <a:t>Duty of Loyalty</a:t>
            </a:r>
          </a:p>
          <a:p>
            <a:pPr lvl="2"/>
            <a:r>
              <a:rPr lang="en-US" dirty="0" smtClean="0"/>
              <a:t>Exercise power in the interest of the Forum and not in own interests or the interest of another entity where there is a formal relationship.</a:t>
            </a:r>
          </a:p>
          <a:p>
            <a:pPr lvl="1"/>
            <a:r>
              <a:rPr lang="en-US" b="1" dirty="0" smtClean="0"/>
              <a:t>Duty of Obedience</a:t>
            </a:r>
          </a:p>
          <a:p>
            <a:pPr lvl="2"/>
            <a:r>
              <a:rPr lang="en-US" dirty="0" smtClean="0"/>
              <a:t>Comply with applicable federal, state, and local laws, adhere to bylaws, and remain guardians of the Forum’s mission.</a:t>
            </a:r>
          </a:p>
        </p:txBody>
      </p:sp>
    </p:spTree>
    <p:extLst>
      <p:ext uri="{BB962C8B-B14F-4D97-AF65-F5344CB8AC3E}">
        <p14:creationId xmlns:p14="http://schemas.microsoft.com/office/powerpoint/2010/main" val="10531917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Board’s Responsibility</a:t>
            </a:r>
            <a:endParaRPr lang="en-US" dirty="0"/>
          </a:p>
        </p:txBody>
      </p:sp>
      <p:sp>
        <p:nvSpPr>
          <p:cNvPr id="37" name="Content Placeholder 2"/>
          <p:cNvSpPr>
            <a:spLocks noGrp="1"/>
          </p:cNvSpPr>
          <p:nvPr>
            <p:ph idx="1"/>
          </p:nvPr>
        </p:nvSpPr>
        <p:spPr>
          <a:xfrm>
            <a:off x="996952" y="1867835"/>
            <a:ext cx="12593542" cy="7321412"/>
          </a:xfrm>
        </p:spPr>
        <p:txBody>
          <a:bodyPr>
            <a:normAutofit lnSpcReduction="10000"/>
          </a:bodyPr>
          <a:lstStyle/>
          <a:p>
            <a:r>
              <a:rPr lang="en-US" dirty="0" smtClean="0"/>
              <a:t>Hire the CEO</a:t>
            </a:r>
          </a:p>
          <a:p>
            <a:r>
              <a:rPr lang="en-US" dirty="0" smtClean="0"/>
              <a:t>Evaluate the CEO</a:t>
            </a:r>
          </a:p>
          <a:p>
            <a:pPr lvl="1"/>
            <a:r>
              <a:rPr lang="en-US" dirty="0" smtClean="0"/>
              <a:t>Perform ongoing and at least annual evaluation of the CEO’s performance</a:t>
            </a:r>
          </a:p>
          <a:p>
            <a:pPr lvl="1"/>
            <a:r>
              <a:rPr lang="en-US" dirty="0" smtClean="0"/>
              <a:t>Set compensation</a:t>
            </a:r>
          </a:p>
          <a:p>
            <a:pPr lvl="1"/>
            <a:r>
              <a:rPr lang="en-US" dirty="0" smtClean="0"/>
              <a:t>Recommend changes in compensation based on good data sources</a:t>
            </a:r>
          </a:p>
          <a:p>
            <a:pPr lvl="4"/>
            <a:r>
              <a:rPr lang="en-US" dirty="0" smtClean="0"/>
              <a:t>Prevailing market</a:t>
            </a:r>
          </a:p>
          <a:p>
            <a:pPr lvl="4"/>
            <a:r>
              <a:rPr lang="en-US" dirty="0" smtClean="0"/>
              <a:t>Other CEO compensation analyses via reputable sources (</a:t>
            </a:r>
            <a:r>
              <a:rPr lang="en-US" dirty="0" err="1" smtClean="0"/>
              <a:t>Guidestar</a:t>
            </a:r>
            <a:r>
              <a:rPr lang="en-US" dirty="0" smtClean="0"/>
              <a:t>, etc.)</a:t>
            </a:r>
          </a:p>
          <a:p>
            <a:r>
              <a:rPr lang="en-US" dirty="0" smtClean="0"/>
              <a:t>Terminate the CEO (if appropriate)</a:t>
            </a:r>
          </a:p>
          <a:p>
            <a:r>
              <a:rPr lang="en-US" dirty="0" smtClean="0"/>
              <a:t>Complete annual Conflict of Interest declaration</a:t>
            </a:r>
            <a:endParaRPr lang="en-US" dirty="0" smtClean="0"/>
          </a:p>
          <a:p>
            <a:r>
              <a:rPr lang="en-US" dirty="0" smtClean="0"/>
              <a:t>Develop, review, and approve policies and strategic plan</a:t>
            </a:r>
          </a:p>
          <a:p>
            <a:r>
              <a:rPr lang="en-US" dirty="0" smtClean="0"/>
              <a:t>Monitor the activities of the organization</a:t>
            </a:r>
          </a:p>
        </p:txBody>
      </p:sp>
    </p:spTree>
    <p:extLst>
      <p:ext uri="{BB962C8B-B14F-4D97-AF65-F5344CB8AC3E}">
        <p14:creationId xmlns:p14="http://schemas.microsoft.com/office/powerpoint/2010/main" val="4122659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Responsibility</a:t>
            </a:r>
            <a:endParaRPr lang="en-US" dirty="0"/>
          </a:p>
        </p:txBody>
      </p:sp>
      <p:sp>
        <p:nvSpPr>
          <p:cNvPr id="3" name="Content Placeholder 2"/>
          <p:cNvSpPr>
            <a:spLocks noGrp="1"/>
          </p:cNvSpPr>
          <p:nvPr>
            <p:ph idx="1"/>
          </p:nvPr>
        </p:nvSpPr>
        <p:spPr/>
        <p:txBody>
          <a:bodyPr/>
          <a:lstStyle/>
          <a:p>
            <a:r>
              <a:rPr lang="en-US" dirty="0" smtClean="0"/>
              <a:t>Hire, evaluate, and terminate staff</a:t>
            </a:r>
          </a:p>
          <a:p>
            <a:r>
              <a:rPr lang="en-US" dirty="0" smtClean="0"/>
              <a:t>Ensure policies, programs, and services are in place to carry out the mission of the organization</a:t>
            </a:r>
          </a:p>
          <a:p>
            <a:r>
              <a:rPr lang="en-US" dirty="0" smtClean="0"/>
              <a:t>Direct the day to day activities of the organization</a:t>
            </a:r>
          </a:p>
          <a:p>
            <a:r>
              <a:rPr lang="en-US" dirty="0" smtClean="0"/>
              <a:t>Submit to oversight, audits, and monitoring from outside funding organizations and others as appropriate and share with board</a:t>
            </a:r>
          </a:p>
          <a:p>
            <a:r>
              <a:rPr lang="en-US" dirty="0" smtClean="0"/>
              <a:t>Incorporate feedback for evaluation and program improvement</a:t>
            </a:r>
          </a:p>
          <a:p>
            <a:r>
              <a:rPr lang="en-US" dirty="0" smtClean="0"/>
              <a:t>Report on progress towards achieving the goals of the strategic plan</a:t>
            </a:r>
          </a:p>
          <a:p>
            <a:r>
              <a:rPr lang="en-US" dirty="0" smtClean="0"/>
              <a:t>Prepare annual 990 nonprofit tax return and submit to the board for review before filing</a:t>
            </a:r>
            <a:endParaRPr lang="en-US" dirty="0"/>
          </a:p>
        </p:txBody>
      </p:sp>
    </p:spTree>
    <p:extLst>
      <p:ext uri="{BB962C8B-B14F-4D97-AF65-F5344CB8AC3E}">
        <p14:creationId xmlns:p14="http://schemas.microsoft.com/office/powerpoint/2010/main" val="37009733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Policies</a:t>
            </a:r>
            <a:endParaRPr lang="en-US" dirty="0"/>
          </a:p>
        </p:txBody>
      </p:sp>
      <p:sp>
        <p:nvSpPr>
          <p:cNvPr id="3" name="Content Placeholder 2"/>
          <p:cNvSpPr>
            <a:spLocks noGrp="1"/>
          </p:cNvSpPr>
          <p:nvPr>
            <p:ph idx="1"/>
          </p:nvPr>
        </p:nvSpPr>
        <p:spPr/>
        <p:txBody>
          <a:bodyPr>
            <a:normAutofit/>
          </a:bodyPr>
          <a:lstStyle/>
          <a:p>
            <a:r>
              <a:rPr lang="en-US" sz="3200" dirty="0" smtClean="0"/>
              <a:t>Board’s responsibility is to ensure there are policies in place to guide the work of the organization</a:t>
            </a:r>
          </a:p>
          <a:p>
            <a:pPr lvl="1"/>
            <a:r>
              <a:rPr lang="en-US" sz="2900" dirty="0" smtClean="0"/>
              <a:t>Personnel Policies</a:t>
            </a:r>
          </a:p>
          <a:p>
            <a:pPr lvl="1"/>
            <a:r>
              <a:rPr lang="en-US" sz="2900" dirty="0" smtClean="0"/>
              <a:t>Fiscal Policies</a:t>
            </a:r>
          </a:p>
          <a:p>
            <a:pPr lvl="1"/>
            <a:r>
              <a:rPr lang="en-US" sz="2900" dirty="0" smtClean="0"/>
              <a:t>General Policies and Procedures</a:t>
            </a:r>
            <a:endParaRPr lang="en-US" sz="2900" dirty="0" smtClean="0"/>
          </a:p>
          <a:p>
            <a:r>
              <a:rPr lang="en-US" sz="3200" dirty="0" smtClean="0"/>
              <a:t>Approved by the board</a:t>
            </a:r>
          </a:p>
          <a:p>
            <a:r>
              <a:rPr lang="en-US" sz="3200" dirty="0" smtClean="0"/>
              <a:t>Aligns with grant and funder requirements</a:t>
            </a:r>
          </a:p>
          <a:p>
            <a:pPr lvl="1"/>
            <a:r>
              <a:rPr lang="en-US" sz="2900" dirty="0" smtClean="0"/>
              <a:t>Reviewed by funders and auditors for compliance</a:t>
            </a:r>
            <a:endParaRPr lang="en-US" sz="2900" dirty="0"/>
          </a:p>
        </p:txBody>
      </p:sp>
    </p:spTree>
    <p:extLst>
      <p:ext uri="{BB962C8B-B14F-4D97-AF65-F5344CB8AC3E}">
        <p14:creationId xmlns:p14="http://schemas.microsoft.com/office/powerpoint/2010/main" val="3306681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Nonprofits First Certification</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The Forum is accredited through Nonprofits First.  Nonprofits </a:t>
            </a:r>
            <a:r>
              <a:rPr lang="en-US" dirty="0"/>
              <a:t>First created a unified set of </a:t>
            </a:r>
            <a:r>
              <a:rPr lang="en-US" b="1" dirty="0">
                <a:hlinkClick r:id="rId3"/>
              </a:rPr>
              <a:t>Accreditation Standards</a:t>
            </a:r>
            <a:r>
              <a:rPr lang="en-US" dirty="0"/>
              <a:t> to support organizations in achieving the highest levels of nonprofit excellence. Through the Accreditation process, the operational capacity of </a:t>
            </a:r>
            <a:r>
              <a:rPr lang="en-US" dirty="0" smtClean="0"/>
              <a:t>the Forum </a:t>
            </a:r>
            <a:r>
              <a:rPr lang="en-US" dirty="0"/>
              <a:t>is assessed and strengthened.  </a:t>
            </a:r>
          </a:p>
          <a:p>
            <a:r>
              <a:rPr lang="en-US" dirty="0" smtClean="0"/>
              <a:t>Benchmarks </a:t>
            </a:r>
            <a:r>
              <a:rPr lang="en-US" dirty="0"/>
              <a:t>meet core requirements of the federal, state, and local laws and regulations that govern nonprofits, best practices in management, as well as the expectations of many public and private funders. Led by staff in collaboration with </a:t>
            </a:r>
            <a:r>
              <a:rPr lang="en-US" dirty="0" smtClean="0"/>
              <a:t>agency </a:t>
            </a:r>
            <a:r>
              <a:rPr lang="en-US" dirty="0"/>
              <a:t>partners, </a:t>
            </a:r>
            <a:r>
              <a:rPr lang="en-US" dirty="0" smtClean="0"/>
              <a:t>the </a:t>
            </a:r>
            <a:r>
              <a:rPr lang="en-US" dirty="0"/>
              <a:t>Accreditation process evaluates </a:t>
            </a:r>
            <a:r>
              <a:rPr lang="en-US" dirty="0" smtClean="0"/>
              <a:t>the Forum’s </a:t>
            </a:r>
            <a:r>
              <a:rPr lang="en-US" dirty="0"/>
              <a:t>compliance with standards in a number of key areas, including: board governance, strategic planning, fundraising, risk management, human resources, and financial management.</a:t>
            </a:r>
          </a:p>
          <a:p>
            <a:r>
              <a:rPr lang="en-US" dirty="0"/>
              <a:t>The Accreditation process presents </a:t>
            </a:r>
            <a:r>
              <a:rPr lang="en-US" dirty="0" smtClean="0"/>
              <a:t>the Forum’s </a:t>
            </a:r>
            <a:r>
              <a:rPr lang="en-US" dirty="0"/>
              <a:t>leadership with a blueprint, through resources, links, and sample documents that provide a crucial foundation for building and sustaining a solid infrastructure. To ensure that the process is objective, compliance with Accreditation Standards is verified by subject matter experts in each area of review, offering vital third-party confirmation of </a:t>
            </a:r>
            <a:r>
              <a:rPr lang="en-US" dirty="0" smtClean="0"/>
              <a:t>the Forum’s </a:t>
            </a:r>
            <a:r>
              <a:rPr lang="en-US" dirty="0"/>
              <a:t>commitment to management excellence</a:t>
            </a:r>
            <a:r>
              <a:rPr lang="en-US" dirty="0" smtClean="0"/>
              <a:t>.</a:t>
            </a:r>
          </a:p>
          <a:p>
            <a:r>
              <a:rPr lang="en-US" dirty="0">
                <a:hlinkClick r:id="rId4"/>
              </a:rPr>
              <a:t>https://</a:t>
            </a:r>
            <a:r>
              <a:rPr lang="en-US" dirty="0" smtClean="0">
                <a:hlinkClick r:id="rId4"/>
              </a:rPr>
              <a:t>www.nonprofitsfirst.org/page/Accreditation</a:t>
            </a:r>
            <a:r>
              <a:rPr lang="en-US" dirty="0" smtClean="0"/>
              <a:t> </a:t>
            </a:r>
          </a:p>
          <a:p>
            <a:endParaRPr lang="en-US" dirty="0"/>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79454" y="8543110"/>
            <a:ext cx="2368728" cy="950094"/>
          </a:xfrm>
          <a:prstGeom prst="rect">
            <a:avLst/>
          </a:prstGeom>
        </p:spPr>
      </p:pic>
    </p:spTree>
    <p:extLst>
      <p:ext uri="{BB962C8B-B14F-4D97-AF65-F5344CB8AC3E}">
        <p14:creationId xmlns:p14="http://schemas.microsoft.com/office/powerpoint/2010/main" val="14298044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Oversight Activities	</a:t>
            </a:r>
            <a:endParaRPr lang="en-US" dirty="0"/>
          </a:p>
        </p:txBody>
      </p:sp>
      <p:sp>
        <p:nvSpPr>
          <p:cNvPr id="3" name="Content Placeholder 2"/>
          <p:cNvSpPr>
            <a:spLocks noGrp="1"/>
          </p:cNvSpPr>
          <p:nvPr>
            <p:ph idx="1"/>
          </p:nvPr>
        </p:nvSpPr>
        <p:spPr/>
        <p:txBody>
          <a:bodyPr/>
          <a:lstStyle/>
          <a:p>
            <a:r>
              <a:rPr lang="en-US" dirty="0" smtClean="0"/>
              <a:t>Program and Fiscal Monitoring from the Florida Office of Early Learning for </a:t>
            </a:r>
            <a:r>
              <a:rPr lang="en-US" dirty="0" err="1" smtClean="0"/>
              <a:t>T.E.A.C.H</a:t>
            </a:r>
            <a:r>
              <a:rPr lang="en-US" dirty="0" smtClean="0"/>
              <a:t>. and other Coalition and/or </a:t>
            </a:r>
            <a:r>
              <a:rPr lang="en-US" dirty="0" err="1" smtClean="0"/>
              <a:t>OEL</a:t>
            </a:r>
            <a:r>
              <a:rPr lang="en-US" dirty="0" smtClean="0"/>
              <a:t> funded program</a:t>
            </a:r>
          </a:p>
          <a:p>
            <a:r>
              <a:rPr lang="en-US" dirty="0" smtClean="0"/>
              <a:t>Program and fiscal monitoring from each Early Learning Coalition that we contract with for </a:t>
            </a:r>
            <a:r>
              <a:rPr lang="en-US" dirty="0" err="1" smtClean="0"/>
              <a:t>ECE</a:t>
            </a:r>
            <a:r>
              <a:rPr lang="en-US" dirty="0" smtClean="0"/>
              <a:t> INCENTIVE$</a:t>
            </a:r>
          </a:p>
          <a:p>
            <a:r>
              <a:rPr lang="en-US" dirty="0" smtClean="0"/>
              <a:t>Program and fiscal monitoring from the Palm Beach Children’s Services Council for Palm Beach Registry</a:t>
            </a:r>
          </a:p>
          <a:p>
            <a:r>
              <a:rPr lang="en-US" dirty="0" smtClean="0"/>
              <a:t>Program monitoring from The Children’s Trust for scholarships, career advising, and the Registry </a:t>
            </a:r>
          </a:p>
          <a:p>
            <a:r>
              <a:rPr lang="en-US" dirty="0" smtClean="0"/>
              <a:t>Separate program specific audit for The Children’s Trust</a:t>
            </a:r>
          </a:p>
          <a:p>
            <a:r>
              <a:rPr lang="en-US" dirty="0" smtClean="0"/>
              <a:t>Program review from </a:t>
            </a:r>
            <a:r>
              <a:rPr lang="en-US" dirty="0" err="1" smtClean="0"/>
              <a:t>DCF</a:t>
            </a:r>
            <a:r>
              <a:rPr lang="en-US" dirty="0" smtClean="0"/>
              <a:t> for Gold Seal Program</a:t>
            </a:r>
            <a:endParaRPr lang="en-US" dirty="0"/>
          </a:p>
        </p:txBody>
      </p:sp>
    </p:spTree>
    <p:extLst>
      <p:ext uri="{BB962C8B-B14F-4D97-AF65-F5344CB8AC3E}">
        <p14:creationId xmlns:p14="http://schemas.microsoft.com/office/powerpoint/2010/main" val="726732121"/>
      </p:ext>
    </p:extLst>
  </p:cSld>
  <p:clrMapOvr>
    <a:masterClrMapping/>
  </p:clrMapOvr>
</p:sld>
</file>

<file path=ppt/theme/theme1.xml><?xml version="1.0" encoding="utf-8"?>
<a:theme xmlns:a="http://schemas.openxmlformats.org/drawingml/2006/main" name="Advantag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Advantage.thmx</Template>
  <TotalTime>1026</TotalTime>
  <Words>910</Words>
  <Application>Microsoft Office PowerPoint</Application>
  <PresentationFormat>Custom</PresentationFormat>
  <Paragraphs>86</Paragraphs>
  <Slides>12</Slides>
  <Notes>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7" baseType="lpstr">
      <vt:lpstr>Calibri</vt:lpstr>
      <vt:lpstr>Rockwell</vt:lpstr>
      <vt:lpstr>Wingdings</vt:lpstr>
      <vt:lpstr>Advantage</vt:lpstr>
      <vt:lpstr>Image</vt:lpstr>
      <vt:lpstr>Board of Directors Refresher Training</vt:lpstr>
      <vt:lpstr>Leadership</vt:lpstr>
      <vt:lpstr>What is Governance? </vt:lpstr>
      <vt:lpstr>What is the legal framework </vt:lpstr>
      <vt:lpstr>Board’s Responsibility</vt:lpstr>
      <vt:lpstr>Management Responsibility</vt:lpstr>
      <vt:lpstr>Policies</vt:lpstr>
      <vt:lpstr>Nonprofits First Certification</vt:lpstr>
      <vt:lpstr>Other Oversight Activities </vt:lpstr>
      <vt:lpstr>Directors and Officers Liability Insurance</vt:lpstr>
      <vt:lpstr>Organizational Documents </vt:lpstr>
      <vt:lpstr>Accountability and transparency are keys to good governance!   </vt:lpstr>
    </vt:vector>
  </TitlesOfParts>
  <Company>fcf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Kaitlin DeRespino</dc:creator>
  <cp:lastModifiedBy>Phyllis Kalifeh</cp:lastModifiedBy>
  <cp:revision>62</cp:revision>
  <dcterms:created xsi:type="dcterms:W3CDTF">2014-03-26T13:35:39Z</dcterms:created>
  <dcterms:modified xsi:type="dcterms:W3CDTF">2020-03-10T20:23:04Z</dcterms:modified>
</cp:coreProperties>
</file>